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slideLayouts/slideLayout82.xml" ContentType="application/vnd.openxmlformats-officedocument.presentationml.slideLayout+xml"/>
  <Override PartName="/ppt/theme/theme6.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8.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725" r:id="rId2"/>
    <p:sldMasterId id="2147483743" r:id="rId3"/>
    <p:sldMasterId id="2147483761" r:id="rId4"/>
    <p:sldMasterId id="2147483773" r:id="rId5"/>
    <p:sldMasterId id="2147483791" r:id="rId6"/>
    <p:sldMasterId id="2147483793" r:id="rId7"/>
    <p:sldMasterId id="2147483922" r:id="rId8"/>
    <p:sldMasterId id="2147483943" r:id="rId9"/>
  </p:sldMasterIdLst>
  <p:notesMasterIdLst>
    <p:notesMasterId r:id="rId131"/>
  </p:notesMasterIdLst>
  <p:sldIdLst>
    <p:sldId id="256" r:id="rId10"/>
    <p:sldId id="2300" r:id="rId11"/>
    <p:sldId id="2191" r:id="rId12"/>
    <p:sldId id="2288" r:id="rId13"/>
    <p:sldId id="2290" r:id="rId14"/>
    <p:sldId id="2291" r:id="rId15"/>
    <p:sldId id="2292" r:id="rId16"/>
    <p:sldId id="2293" r:id="rId17"/>
    <p:sldId id="2294" r:id="rId18"/>
    <p:sldId id="2295" r:id="rId19"/>
    <p:sldId id="2298" r:id="rId20"/>
    <p:sldId id="2177" r:id="rId21"/>
    <p:sldId id="2178" r:id="rId22"/>
    <p:sldId id="2179" r:id="rId23"/>
    <p:sldId id="2180" r:id="rId24"/>
    <p:sldId id="2181" r:id="rId25"/>
    <p:sldId id="2182" r:id="rId26"/>
    <p:sldId id="334" r:id="rId27"/>
    <p:sldId id="335" r:id="rId28"/>
    <p:sldId id="259" r:id="rId29"/>
    <p:sldId id="2240" r:id="rId30"/>
    <p:sldId id="2241" r:id="rId31"/>
    <p:sldId id="2242" r:id="rId32"/>
    <p:sldId id="2243" r:id="rId33"/>
    <p:sldId id="2244" r:id="rId34"/>
    <p:sldId id="2245" r:id="rId35"/>
    <p:sldId id="260" r:id="rId36"/>
    <p:sldId id="2183" r:id="rId37"/>
    <p:sldId id="820" r:id="rId38"/>
    <p:sldId id="821" r:id="rId39"/>
    <p:sldId id="814" r:id="rId40"/>
    <p:sldId id="336" r:id="rId41"/>
    <p:sldId id="825" r:id="rId42"/>
    <p:sldId id="2173" r:id="rId43"/>
    <p:sldId id="2184" r:id="rId44"/>
    <p:sldId id="351" r:id="rId45"/>
    <p:sldId id="2278" r:id="rId46"/>
    <p:sldId id="2279" r:id="rId47"/>
    <p:sldId id="2281" r:id="rId48"/>
    <p:sldId id="2282" r:id="rId49"/>
    <p:sldId id="2283" r:id="rId50"/>
    <p:sldId id="2284" r:id="rId51"/>
    <p:sldId id="262" r:id="rId52"/>
    <p:sldId id="2285" r:id="rId53"/>
    <p:sldId id="2286" r:id="rId54"/>
    <p:sldId id="2218" r:id="rId55"/>
    <p:sldId id="2219" r:id="rId56"/>
    <p:sldId id="2220" r:id="rId57"/>
    <p:sldId id="2221" r:id="rId58"/>
    <p:sldId id="2222" r:id="rId59"/>
    <p:sldId id="2223" r:id="rId60"/>
    <p:sldId id="2224" r:id="rId61"/>
    <p:sldId id="2228" r:id="rId62"/>
    <p:sldId id="2225" r:id="rId63"/>
    <p:sldId id="2304" r:id="rId64"/>
    <p:sldId id="271" r:id="rId65"/>
    <p:sldId id="2306" r:id="rId66"/>
    <p:sldId id="2226" r:id="rId67"/>
    <p:sldId id="2227" r:id="rId68"/>
    <p:sldId id="2229" r:id="rId69"/>
    <p:sldId id="2299" r:id="rId70"/>
    <p:sldId id="2176" r:id="rId71"/>
    <p:sldId id="263" r:id="rId72"/>
    <p:sldId id="2212" r:id="rId73"/>
    <p:sldId id="2210" r:id="rId74"/>
    <p:sldId id="2209" r:id="rId75"/>
    <p:sldId id="2211" r:id="rId76"/>
    <p:sldId id="264" r:id="rId77"/>
    <p:sldId id="2213" r:id="rId78"/>
    <p:sldId id="2214" r:id="rId79"/>
    <p:sldId id="2215" r:id="rId80"/>
    <p:sldId id="2216" r:id="rId81"/>
    <p:sldId id="2251" r:id="rId82"/>
    <p:sldId id="2253" r:id="rId83"/>
    <p:sldId id="2255" r:id="rId84"/>
    <p:sldId id="2256" r:id="rId85"/>
    <p:sldId id="2257" r:id="rId86"/>
    <p:sldId id="2259" r:id="rId87"/>
    <p:sldId id="2260" r:id="rId88"/>
    <p:sldId id="266" r:id="rId89"/>
    <p:sldId id="2269" r:id="rId90"/>
    <p:sldId id="2270" r:id="rId91"/>
    <p:sldId id="2271" r:id="rId92"/>
    <p:sldId id="2272" r:id="rId93"/>
    <p:sldId id="2273" r:id="rId94"/>
    <p:sldId id="2274" r:id="rId95"/>
    <p:sldId id="2275" r:id="rId96"/>
    <p:sldId id="2276" r:id="rId97"/>
    <p:sldId id="2277" r:id="rId98"/>
    <p:sldId id="268" r:id="rId99"/>
    <p:sldId id="2264" r:id="rId100"/>
    <p:sldId id="2266" r:id="rId101"/>
    <p:sldId id="2287" r:id="rId102"/>
    <p:sldId id="267" r:id="rId103"/>
    <p:sldId id="2231" r:id="rId104"/>
    <p:sldId id="2232" r:id="rId105"/>
    <p:sldId id="2233" r:id="rId106"/>
    <p:sldId id="2234" r:id="rId107"/>
    <p:sldId id="2235" r:id="rId108"/>
    <p:sldId id="2236" r:id="rId109"/>
    <p:sldId id="2237" r:id="rId110"/>
    <p:sldId id="2238" r:id="rId111"/>
    <p:sldId id="2239" r:id="rId112"/>
    <p:sldId id="269" r:id="rId113"/>
    <p:sldId id="2307" r:id="rId114"/>
    <p:sldId id="2308" r:id="rId115"/>
    <p:sldId id="2309" r:id="rId116"/>
    <p:sldId id="2310" r:id="rId117"/>
    <p:sldId id="2311" r:id="rId118"/>
    <p:sldId id="2312" r:id="rId119"/>
    <p:sldId id="2313" r:id="rId120"/>
    <p:sldId id="2314" r:id="rId121"/>
    <p:sldId id="2315" r:id="rId122"/>
    <p:sldId id="2316" r:id="rId123"/>
    <p:sldId id="270" r:id="rId124"/>
    <p:sldId id="2246" r:id="rId125"/>
    <p:sldId id="2247" r:id="rId126"/>
    <p:sldId id="2249" r:id="rId127"/>
    <p:sldId id="2250" r:id="rId128"/>
    <p:sldId id="2230" r:id="rId129"/>
    <p:sldId id="272" r:id="rId130"/>
  </p:sldIdLst>
  <p:sldSz cx="12192000" cy="6858000"/>
  <p:notesSz cx="6858000" cy="9144000"/>
  <p:defaultTextStyle>
    <a:defPPr>
      <a:defRPr lang="en-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0608EC-9E74-02CC-505B-BBA85315E3D6}" name="David Curl" initials="DC" userId="S::S378088@students.cdu.edu.au::e2722dc8-abe1-4bba-af57-39a4301c5f6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F7F11"/>
    <a:srgbClr val="BC012C"/>
    <a:srgbClr val="4F337D"/>
    <a:srgbClr val="FDAD16"/>
    <a:srgbClr val="FF72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0"/>
    <p:restoredTop sz="94762"/>
  </p:normalViewPr>
  <p:slideViewPr>
    <p:cSldViewPr snapToGrid="0">
      <p:cViewPr varScale="1">
        <p:scale>
          <a:sx n="121" d="100"/>
          <a:sy n="121" d="100"/>
        </p:scale>
        <p:origin x="440" y="176"/>
      </p:cViewPr>
      <p:guideLst/>
    </p:cSldViewPr>
  </p:slideViewPr>
  <p:notesTextViewPr>
    <p:cViewPr>
      <p:scale>
        <a:sx n="1" d="1"/>
        <a:sy n="1" d="1"/>
      </p:scale>
      <p:origin x="0" y="0"/>
    </p:cViewPr>
  </p:notesTextViewPr>
  <p:sorterViewPr>
    <p:cViewPr>
      <p:scale>
        <a:sx n="100" d="100"/>
        <a:sy n="100" d="100"/>
      </p:scale>
      <p:origin x="0" y="-132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8.xml"/><Relationship Id="rId21" Type="http://schemas.openxmlformats.org/officeDocument/2006/relationships/slide" Target="slides/slide12.xml"/><Relationship Id="rId42" Type="http://schemas.openxmlformats.org/officeDocument/2006/relationships/slide" Target="slides/slide33.xml"/><Relationship Id="rId63" Type="http://schemas.openxmlformats.org/officeDocument/2006/relationships/slide" Target="slides/slide54.xml"/><Relationship Id="rId84" Type="http://schemas.openxmlformats.org/officeDocument/2006/relationships/slide" Target="slides/slide75.xml"/><Relationship Id="rId16" Type="http://schemas.openxmlformats.org/officeDocument/2006/relationships/slide" Target="slides/slide7.xml"/><Relationship Id="rId107" Type="http://schemas.openxmlformats.org/officeDocument/2006/relationships/slide" Target="slides/slide98.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123" Type="http://schemas.openxmlformats.org/officeDocument/2006/relationships/slide" Target="slides/slide114.xml"/><Relationship Id="rId128" Type="http://schemas.openxmlformats.org/officeDocument/2006/relationships/slide" Target="slides/slide119.xml"/><Relationship Id="rId5" Type="http://schemas.openxmlformats.org/officeDocument/2006/relationships/slideMaster" Target="slideMasters/slideMaster5.xml"/><Relationship Id="rId90" Type="http://schemas.openxmlformats.org/officeDocument/2006/relationships/slide" Target="slides/slide81.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113" Type="http://schemas.openxmlformats.org/officeDocument/2006/relationships/slide" Target="slides/slide104.xml"/><Relationship Id="rId118" Type="http://schemas.openxmlformats.org/officeDocument/2006/relationships/slide" Target="slides/slide109.xml"/><Relationship Id="rId134" Type="http://schemas.openxmlformats.org/officeDocument/2006/relationships/theme" Target="theme/theme1.xml"/><Relationship Id="rId80" Type="http://schemas.openxmlformats.org/officeDocument/2006/relationships/slide" Target="slides/slide71.xml"/><Relationship Id="rId85" Type="http://schemas.openxmlformats.org/officeDocument/2006/relationships/slide" Target="slides/slide76.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08" Type="http://schemas.openxmlformats.org/officeDocument/2006/relationships/slide" Target="slides/slide99.xml"/><Relationship Id="rId124" Type="http://schemas.openxmlformats.org/officeDocument/2006/relationships/slide" Target="slides/slide115.xml"/><Relationship Id="rId129" Type="http://schemas.openxmlformats.org/officeDocument/2006/relationships/slide" Target="slides/slide120.xml"/><Relationship Id="rId54" Type="http://schemas.openxmlformats.org/officeDocument/2006/relationships/slide" Target="slides/slide45.xml"/><Relationship Id="rId70" Type="http://schemas.openxmlformats.org/officeDocument/2006/relationships/slide" Target="slides/slide61.xml"/><Relationship Id="rId75" Type="http://schemas.openxmlformats.org/officeDocument/2006/relationships/slide" Target="slides/slide66.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4.xml"/><Relationship Id="rId28" Type="http://schemas.openxmlformats.org/officeDocument/2006/relationships/slide" Target="slides/slide19.xml"/><Relationship Id="rId49" Type="http://schemas.openxmlformats.org/officeDocument/2006/relationships/slide" Target="slides/slide40.xml"/><Relationship Id="rId114" Type="http://schemas.openxmlformats.org/officeDocument/2006/relationships/slide" Target="slides/slide105.xml"/><Relationship Id="rId119" Type="http://schemas.openxmlformats.org/officeDocument/2006/relationships/slide" Target="slides/slide110.xml"/><Relationship Id="rId44" Type="http://schemas.openxmlformats.org/officeDocument/2006/relationships/slide" Target="slides/slide35.xml"/><Relationship Id="rId60" Type="http://schemas.openxmlformats.org/officeDocument/2006/relationships/slide" Target="slides/slide51.xml"/><Relationship Id="rId65" Type="http://schemas.openxmlformats.org/officeDocument/2006/relationships/slide" Target="slides/slide56.xml"/><Relationship Id="rId81" Type="http://schemas.openxmlformats.org/officeDocument/2006/relationships/slide" Target="slides/slide72.xml"/><Relationship Id="rId86" Type="http://schemas.openxmlformats.org/officeDocument/2006/relationships/slide" Target="slides/slide77.xml"/><Relationship Id="rId130" Type="http://schemas.openxmlformats.org/officeDocument/2006/relationships/slide" Target="slides/slide121.xml"/><Relationship Id="rId135" Type="http://schemas.openxmlformats.org/officeDocument/2006/relationships/tableStyles" Target="tableStyles.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slide" Target="slides/slide10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120" Type="http://schemas.openxmlformats.org/officeDocument/2006/relationships/slide" Target="slides/slide111.xml"/><Relationship Id="rId125" Type="http://schemas.openxmlformats.org/officeDocument/2006/relationships/slide" Target="slides/slide116.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slide" Target="slides/slide101.xml"/><Relationship Id="rId115" Type="http://schemas.openxmlformats.org/officeDocument/2006/relationships/slide" Target="slides/slide106.xml"/><Relationship Id="rId131" Type="http://schemas.openxmlformats.org/officeDocument/2006/relationships/notesMaster" Target="notesMasters/notesMaster1.xml"/><Relationship Id="rId136" Type="http://schemas.microsoft.com/office/2018/10/relationships/authors" Target="authors.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126" Type="http://schemas.openxmlformats.org/officeDocument/2006/relationships/slide" Target="slides/slide117.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121" Type="http://schemas.openxmlformats.org/officeDocument/2006/relationships/slide" Target="slides/slide112.xml"/><Relationship Id="rId3" Type="http://schemas.openxmlformats.org/officeDocument/2006/relationships/slideMaster" Target="slideMasters/slideMaster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116" Type="http://schemas.openxmlformats.org/officeDocument/2006/relationships/slide" Target="slides/slide107.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 Id="rId111" Type="http://schemas.openxmlformats.org/officeDocument/2006/relationships/slide" Target="slides/slide102.xml"/><Relationship Id="rId132" Type="http://schemas.openxmlformats.org/officeDocument/2006/relationships/presProps" Target="presProps.xml"/><Relationship Id="rId15" Type="http://schemas.openxmlformats.org/officeDocument/2006/relationships/slide" Target="slides/slide6.xml"/><Relationship Id="rId36" Type="http://schemas.openxmlformats.org/officeDocument/2006/relationships/slide" Target="slides/slide27.xml"/><Relationship Id="rId57" Type="http://schemas.openxmlformats.org/officeDocument/2006/relationships/slide" Target="slides/slide48.xml"/><Relationship Id="rId106" Type="http://schemas.openxmlformats.org/officeDocument/2006/relationships/slide" Target="slides/slide97.xml"/><Relationship Id="rId127" Type="http://schemas.openxmlformats.org/officeDocument/2006/relationships/slide" Target="slides/slide118.xml"/><Relationship Id="rId10" Type="http://schemas.openxmlformats.org/officeDocument/2006/relationships/slide" Target="slides/slide1.xml"/><Relationship Id="rId31" Type="http://schemas.openxmlformats.org/officeDocument/2006/relationships/slide" Target="slides/slide22.xml"/><Relationship Id="rId52" Type="http://schemas.openxmlformats.org/officeDocument/2006/relationships/slide" Target="slides/slide43.xml"/><Relationship Id="rId73" Type="http://schemas.openxmlformats.org/officeDocument/2006/relationships/slide" Target="slides/slide64.xml"/><Relationship Id="rId78" Type="http://schemas.openxmlformats.org/officeDocument/2006/relationships/slide" Target="slides/slide69.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122" Type="http://schemas.openxmlformats.org/officeDocument/2006/relationships/slide" Target="slides/slide113.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17.xml"/><Relationship Id="rId47" Type="http://schemas.openxmlformats.org/officeDocument/2006/relationships/slide" Target="slides/slide38.xml"/><Relationship Id="rId68" Type="http://schemas.openxmlformats.org/officeDocument/2006/relationships/slide" Target="slides/slide59.xml"/><Relationship Id="rId89" Type="http://schemas.openxmlformats.org/officeDocument/2006/relationships/slide" Target="slides/slide80.xml"/><Relationship Id="rId112" Type="http://schemas.openxmlformats.org/officeDocument/2006/relationships/slide" Target="slides/slide103.xml"/><Relationship Id="rId133" Type="http://schemas.openxmlformats.org/officeDocument/2006/relationships/viewProps" Target="viewProps.xml"/></Relationships>
</file>

<file path=ppt/diagrams/_rels/data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svg"/><Relationship Id="rId1" Type="http://schemas.openxmlformats.org/officeDocument/2006/relationships/image" Target="../media/image65.png"/><Relationship Id="rId4" Type="http://schemas.openxmlformats.org/officeDocument/2006/relationships/image" Target="../media/image68.svg"/></Relationships>
</file>

<file path=ppt/diagrams/_rels/drawing1.xml.rels><?xml version="1.0" encoding="UTF-8" standalone="yes"?>
<Relationships xmlns="http://schemas.openxmlformats.org/package/2006/relationships"><Relationship Id="rId1" Type="http://schemas.openxmlformats.org/officeDocument/2006/relationships/image" Target="../media/image10.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10.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10.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10.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svg"/><Relationship Id="rId1" Type="http://schemas.openxmlformats.org/officeDocument/2006/relationships/image" Target="../media/image65.png"/><Relationship Id="rId4" Type="http://schemas.openxmlformats.org/officeDocument/2006/relationships/image" Target="../media/image6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50499-B0C8-40EA-97CD-D50A009AB287}" type="doc">
      <dgm:prSet loTypeId="urn:microsoft.com/office/officeart/2005/8/layout/hierarchy1" loCatId="hierarchy" qsTypeId="urn:microsoft.com/office/officeart/2005/8/quickstyle/simple4" qsCatId="simple" csTypeId="urn:microsoft.com/office/officeart/2005/8/colors/colorful2" csCatId="colorful" phldr="1"/>
      <dgm:spPr/>
      <dgm:t>
        <a:bodyPr/>
        <a:lstStyle/>
        <a:p>
          <a:endParaRPr lang="en-US"/>
        </a:p>
      </dgm:t>
    </dgm:pt>
    <dgm:pt modelId="{5FE8FD89-7341-4FA3-8EAD-866E78231036}">
      <dgm:prSet/>
      <dgm:spPr/>
      <dgm:t>
        <a:bodyPr/>
        <a:lstStyle/>
        <a:p>
          <a:r>
            <a:rPr lang="en-US" baseline="0" dirty="0"/>
            <a:t>In some places, statutory framework mandating attendance by parents at meetings relating to the needs of the children and explaining the ADR </a:t>
          </a:r>
          <a:endParaRPr lang="en-US" dirty="0"/>
        </a:p>
      </dgm:t>
    </dgm:pt>
    <dgm:pt modelId="{0046AD68-0D60-4435-AE49-2EDF8908E1CE}" type="parTrans" cxnId="{1B2A99F1-E1AB-4689-8268-D91C4FF07EC3}">
      <dgm:prSet/>
      <dgm:spPr/>
      <dgm:t>
        <a:bodyPr/>
        <a:lstStyle/>
        <a:p>
          <a:endParaRPr lang="en-US"/>
        </a:p>
      </dgm:t>
    </dgm:pt>
    <dgm:pt modelId="{94A103C6-6133-4330-A046-15F425951FB0}" type="sibTrans" cxnId="{1B2A99F1-E1AB-4689-8268-D91C4FF07EC3}">
      <dgm:prSet/>
      <dgm:spPr/>
      <dgm:t>
        <a:bodyPr/>
        <a:lstStyle/>
        <a:p>
          <a:endParaRPr lang="en-US"/>
        </a:p>
      </dgm:t>
    </dgm:pt>
    <dgm:pt modelId="{223DBF50-590A-47D1-8F5C-2879B5B184F1}">
      <dgm:prSet/>
      <dgm:spPr/>
      <dgm:t>
        <a:bodyPr/>
        <a:lstStyle/>
        <a:p>
          <a:r>
            <a:rPr lang="en-US" baseline="0" dirty="0"/>
            <a:t>Judges: experience and skills necessary to convince the parents to take the good track of a non-adversial solution</a:t>
          </a:r>
          <a:endParaRPr lang="en-US" dirty="0"/>
        </a:p>
      </dgm:t>
    </dgm:pt>
    <dgm:pt modelId="{BEA0858E-8DA0-4311-9CD3-906FF4F9A0A2}" type="parTrans" cxnId="{D6375705-770B-4A20-8BC3-6606B2D74591}">
      <dgm:prSet/>
      <dgm:spPr/>
      <dgm:t>
        <a:bodyPr/>
        <a:lstStyle/>
        <a:p>
          <a:endParaRPr lang="en-US"/>
        </a:p>
      </dgm:t>
    </dgm:pt>
    <dgm:pt modelId="{513B4EDC-8DD8-44A6-96DB-4D9EFBDA6041}" type="sibTrans" cxnId="{D6375705-770B-4A20-8BC3-6606B2D74591}">
      <dgm:prSet/>
      <dgm:spPr/>
      <dgm:t>
        <a:bodyPr/>
        <a:lstStyle/>
        <a:p>
          <a:endParaRPr lang="en-US"/>
        </a:p>
      </dgm:t>
    </dgm:pt>
    <dgm:pt modelId="{44B18EDC-74F5-475D-989C-BF5F18D367AF}" type="pres">
      <dgm:prSet presAssocID="{DE450499-B0C8-40EA-97CD-D50A009AB287}" presName="hierChild1" presStyleCnt="0">
        <dgm:presLayoutVars>
          <dgm:chPref val="1"/>
          <dgm:dir/>
          <dgm:animOne val="branch"/>
          <dgm:animLvl val="lvl"/>
          <dgm:resizeHandles/>
        </dgm:presLayoutVars>
      </dgm:prSet>
      <dgm:spPr/>
    </dgm:pt>
    <dgm:pt modelId="{AF123E7A-C47E-43E6-AA51-FF11018BA44E}" type="pres">
      <dgm:prSet presAssocID="{5FE8FD89-7341-4FA3-8EAD-866E78231036}" presName="hierRoot1" presStyleCnt="0"/>
      <dgm:spPr/>
    </dgm:pt>
    <dgm:pt modelId="{CAE00EC7-4735-4B89-9E94-26CDD0E9B35A}" type="pres">
      <dgm:prSet presAssocID="{5FE8FD89-7341-4FA3-8EAD-866E78231036}" presName="composite" presStyleCnt="0"/>
      <dgm:spPr/>
    </dgm:pt>
    <dgm:pt modelId="{900767F0-BC06-46BA-A474-D42A27F252A3}" type="pres">
      <dgm:prSet presAssocID="{5FE8FD89-7341-4FA3-8EAD-866E78231036}" presName="background" presStyleLbl="node0" presStyleIdx="0" presStyleCnt="2"/>
      <dgm:spPr/>
    </dgm:pt>
    <dgm:pt modelId="{F852D025-CFBF-4D35-A3BE-E72ED3BB584C}" type="pres">
      <dgm:prSet presAssocID="{5FE8FD89-7341-4FA3-8EAD-866E78231036}" presName="text" presStyleLbl="fgAcc0" presStyleIdx="0" presStyleCnt="2">
        <dgm:presLayoutVars>
          <dgm:chPref val="3"/>
        </dgm:presLayoutVars>
      </dgm:prSet>
      <dgm:spPr/>
    </dgm:pt>
    <dgm:pt modelId="{0DFE051B-8364-4934-B61C-995B5DFFC97E}" type="pres">
      <dgm:prSet presAssocID="{5FE8FD89-7341-4FA3-8EAD-866E78231036}" presName="hierChild2" presStyleCnt="0"/>
      <dgm:spPr/>
    </dgm:pt>
    <dgm:pt modelId="{D00C75D0-3239-457B-92B0-C82A0FEFCFF9}" type="pres">
      <dgm:prSet presAssocID="{223DBF50-590A-47D1-8F5C-2879B5B184F1}" presName="hierRoot1" presStyleCnt="0"/>
      <dgm:spPr/>
    </dgm:pt>
    <dgm:pt modelId="{80EF5ACB-BF2C-487D-80EB-5AED4D898E54}" type="pres">
      <dgm:prSet presAssocID="{223DBF50-590A-47D1-8F5C-2879B5B184F1}" presName="composite" presStyleCnt="0"/>
      <dgm:spPr/>
    </dgm:pt>
    <dgm:pt modelId="{9B9642F5-522E-46EE-A643-0C891021F69B}" type="pres">
      <dgm:prSet presAssocID="{223DBF50-590A-47D1-8F5C-2879B5B184F1}" presName="background" presStyleLbl="node0" presStyleIdx="1" presStyleCnt="2"/>
      <dgm:spPr/>
    </dgm:pt>
    <dgm:pt modelId="{ED79A42D-46BC-4FA7-87BA-B2691F1584B8}" type="pres">
      <dgm:prSet presAssocID="{223DBF50-590A-47D1-8F5C-2879B5B184F1}" presName="text" presStyleLbl="fgAcc0" presStyleIdx="1" presStyleCnt="2">
        <dgm:presLayoutVars>
          <dgm:chPref val="3"/>
        </dgm:presLayoutVars>
      </dgm:prSet>
      <dgm:spPr/>
    </dgm:pt>
    <dgm:pt modelId="{F8F0EE19-C3F7-4377-9BC4-ABF582D85B3A}" type="pres">
      <dgm:prSet presAssocID="{223DBF50-590A-47D1-8F5C-2879B5B184F1}" presName="hierChild2" presStyleCnt="0"/>
      <dgm:spPr/>
    </dgm:pt>
  </dgm:ptLst>
  <dgm:cxnLst>
    <dgm:cxn modelId="{D6375705-770B-4A20-8BC3-6606B2D74591}" srcId="{DE450499-B0C8-40EA-97CD-D50A009AB287}" destId="{223DBF50-590A-47D1-8F5C-2879B5B184F1}" srcOrd="1" destOrd="0" parTransId="{BEA0858E-8DA0-4311-9CD3-906FF4F9A0A2}" sibTransId="{513B4EDC-8DD8-44A6-96DB-4D9EFBDA6041}"/>
    <dgm:cxn modelId="{DF56DD4D-F70A-4943-9298-5E47D1F15673}" type="presOf" srcId="{223DBF50-590A-47D1-8F5C-2879B5B184F1}" destId="{ED79A42D-46BC-4FA7-87BA-B2691F1584B8}" srcOrd="0" destOrd="0" presId="urn:microsoft.com/office/officeart/2005/8/layout/hierarchy1"/>
    <dgm:cxn modelId="{EBD8C49F-79D6-4D7D-B201-06B14FB65338}" type="presOf" srcId="{5FE8FD89-7341-4FA3-8EAD-866E78231036}" destId="{F852D025-CFBF-4D35-A3BE-E72ED3BB584C}" srcOrd="0" destOrd="0" presId="urn:microsoft.com/office/officeart/2005/8/layout/hierarchy1"/>
    <dgm:cxn modelId="{035A8CEB-1DB3-4F1F-95C8-68A269CD201A}" type="presOf" srcId="{DE450499-B0C8-40EA-97CD-D50A009AB287}" destId="{44B18EDC-74F5-475D-989C-BF5F18D367AF}" srcOrd="0" destOrd="0" presId="urn:microsoft.com/office/officeart/2005/8/layout/hierarchy1"/>
    <dgm:cxn modelId="{1B2A99F1-E1AB-4689-8268-D91C4FF07EC3}" srcId="{DE450499-B0C8-40EA-97CD-D50A009AB287}" destId="{5FE8FD89-7341-4FA3-8EAD-866E78231036}" srcOrd="0" destOrd="0" parTransId="{0046AD68-0D60-4435-AE49-2EDF8908E1CE}" sibTransId="{94A103C6-6133-4330-A046-15F425951FB0}"/>
    <dgm:cxn modelId="{603AEEA0-8A10-4FA4-BB60-5E0A5A148D08}" type="presParOf" srcId="{44B18EDC-74F5-475D-989C-BF5F18D367AF}" destId="{AF123E7A-C47E-43E6-AA51-FF11018BA44E}" srcOrd="0" destOrd="0" presId="urn:microsoft.com/office/officeart/2005/8/layout/hierarchy1"/>
    <dgm:cxn modelId="{FBBA6182-294E-4C81-861C-BC6A59294DB8}" type="presParOf" srcId="{AF123E7A-C47E-43E6-AA51-FF11018BA44E}" destId="{CAE00EC7-4735-4B89-9E94-26CDD0E9B35A}" srcOrd="0" destOrd="0" presId="urn:microsoft.com/office/officeart/2005/8/layout/hierarchy1"/>
    <dgm:cxn modelId="{D7C5C381-543D-45DE-92F0-EFF3FB294186}" type="presParOf" srcId="{CAE00EC7-4735-4B89-9E94-26CDD0E9B35A}" destId="{900767F0-BC06-46BA-A474-D42A27F252A3}" srcOrd="0" destOrd="0" presId="urn:microsoft.com/office/officeart/2005/8/layout/hierarchy1"/>
    <dgm:cxn modelId="{0F9D66A9-BF5F-4069-8D0B-957DFB6D055D}" type="presParOf" srcId="{CAE00EC7-4735-4B89-9E94-26CDD0E9B35A}" destId="{F852D025-CFBF-4D35-A3BE-E72ED3BB584C}" srcOrd="1" destOrd="0" presId="urn:microsoft.com/office/officeart/2005/8/layout/hierarchy1"/>
    <dgm:cxn modelId="{99C3FB7B-360A-47FE-A204-5084ACFF5F39}" type="presParOf" srcId="{AF123E7A-C47E-43E6-AA51-FF11018BA44E}" destId="{0DFE051B-8364-4934-B61C-995B5DFFC97E}" srcOrd="1" destOrd="0" presId="urn:microsoft.com/office/officeart/2005/8/layout/hierarchy1"/>
    <dgm:cxn modelId="{90826F49-F1F4-444E-877F-AF3BB479BE47}" type="presParOf" srcId="{44B18EDC-74F5-475D-989C-BF5F18D367AF}" destId="{D00C75D0-3239-457B-92B0-C82A0FEFCFF9}" srcOrd="1" destOrd="0" presId="urn:microsoft.com/office/officeart/2005/8/layout/hierarchy1"/>
    <dgm:cxn modelId="{19932ECE-F00F-426C-B40A-A82AE29A2F8A}" type="presParOf" srcId="{D00C75D0-3239-457B-92B0-C82A0FEFCFF9}" destId="{80EF5ACB-BF2C-487D-80EB-5AED4D898E54}" srcOrd="0" destOrd="0" presId="urn:microsoft.com/office/officeart/2005/8/layout/hierarchy1"/>
    <dgm:cxn modelId="{D0CAA72B-F328-4B4E-93E7-B411C3B7C585}" type="presParOf" srcId="{80EF5ACB-BF2C-487D-80EB-5AED4D898E54}" destId="{9B9642F5-522E-46EE-A643-0C891021F69B}" srcOrd="0" destOrd="0" presId="urn:microsoft.com/office/officeart/2005/8/layout/hierarchy1"/>
    <dgm:cxn modelId="{85942638-8601-4A53-91D9-00209A9B1B95}" type="presParOf" srcId="{80EF5ACB-BF2C-487D-80EB-5AED4D898E54}" destId="{ED79A42D-46BC-4FA7-87BA-B2691F1584B8}" srcOrd="1" destOrd="0" presId="urn:microsoft.com/office/officeart/2005/8/layout/hierarchy1"/>
    <dgm:cxn modelId="{0B88C262-856D-4C6F-BD6A-F9335A12335D}" type="presParOf" srcId="{D00C75D0-3239-457B-92B0-C82A0FEFCFF9}" destId="{F8F0EE19-C3F7-4377-9BC4-ABF582D85B3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F9C0D3-6ABD-4E3F-8BF0-1F18DD69710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DD57D71-EEC6-4A53-8797-76AFBF98E097}">
      <dgm:prSet custT="1"/>
      <dgm:spPr/>
      <dgm:t>
        <a:bodyPr/>
        <a:lstStyle/>
        <a:p>
          <a:r>
            <a:rPr lang="en-US" sz="3000" dirty="0"/>
            <a:t>"</a:t>
          </a:r>
          <a:r>
            <a:rPr lang="en-US" sz="3000" b="1" dirty="0"/>
            <a:t>Win-lose" philosophy</a:t>
          </a:r>
          <a:br>
            <a:rPr lang="en-US" sz="3000" dirty="0"/>
          </a:br>
          <a:r>
            <a:rPr lang="en-US" sz="3000" dirty="0"/>
            <a:t>	Parents become adversaries</a:t>
          </a:r>
          <a:br>
            <a:rPr lang="en-US" sz="3000" dirty="0"/>
          </a:br>
          <a:r>
            <a:rPr lang="en-US" sz="3000" dirty="0"/>
            <a:t>	Children always losing</a:t>
          </a:r>
        </a:p>
      </dgm:t>
    </dgm:pt>
    <dgm:pt modelId="{07ED900D-1686-4C98-98E1-EB7333180E4A}" type="parTrans" cxnId="{E840138C-7DF0-47A0-A1AF-A2A572B5107A}">
      <dgm:prSet/>
      <dgm:spPr/>
      <dgm:t>
        <a:bodyPr/>
        <a:lstStyle/>
        <a:p>
          <a:endParaRPr lang="en-US"/>
        </a:p>
      </dgm:t>
    </dgm:pt>
    <dgm:pt modelId="{5A3607AB-98F9-4921-9C5E-1BBE67E778CD}" type="sibTrans" cxnId="{E840138C-7DF0-47A0-A1AF-A2A572B5107A}">
      <dgm:prSet/>
      <dgm:spPr/>
      <dgm:t>
        <a:bodyPr/>
        <a:lstStyle/>
        <a:p>
          <a:endParaRPr lang="en-US"/>
        </a:p>
      </dgm:t>
    </dgm:pt>
    <dgm:pt modelId="{A8A56965-A65D-49FA-91D8-D4AFB3047C17}">
      <dgm:prSet custT="1"/>
      <dgm:spPr/>
      <dgm:t>
        <a:bodyPr/>
        <a:lstStyle/>
        <a:p>
          <a:r>
            <a:rPr lang="en-US" sz="3000" dirty="0"/>
            <a:t>Length and slowness of the procedure</a:t>
          </a:r>
          <a:br>
            <a:rPr lang="en-US" sz="3000" dirty="0"/>
          </a:br>
          <a:r>
            <a:rPr lang="en-US" sz="3000" dirty="0"/>
            <a:t>Aggressive Writing</a:t>
          </a:r>
          <a:br>
            <a:rPr lang="en-US" sz="3000" dirty="0"/>
          </a:br>
          <a:r>
            <a:rPr lang="en-US" sz="3000" dirty="0"/>
            <a:t>Stigmatizing expert reports 	</a:t>
          </a:r>
          <a:br>
            <a:rPr lang="en-US" sz="3000" dirty="0"/>
          </a:br>
          <a:r>
            <a:rPr lang="en-US" sz="3000" dirty="0"/>
            <a:t>  	</a:t>
          </a:r>
          <a:r>
            <a:rPr lang="en-US" sz="3000" b="1" dirty="0"/>
            <a:t>Escalating the conflict</a:t>
          </a:r>
        </a:p>
      </dgm:t>
    </dgm:pt>
    <dgm:pt modelId="{BA67BD5F-D2F0-4F7C-8E7F-D822B6D2EE00}" type="parTrans" cxnId="{59846D2F-970E-476F-8C79-186ED3013FC1}">
      <dgm:prSet/>
      <dgm:spPr/>
      <dgm:t>
        <a:bodyPr/>
        <a:lstStyle/>
        <a:p>
          <a:endParaRPr lang="en-US"/>
        </a:p>
      </dgm:t>
    </dgm:pt>
    <dgm:pt modelId="{1E4DF382-E272-4D71-A40A-30C2328A1CF2}" type="sibTrans" cxnId="{59846D2F-970E-476F-8C79-186ED3013FC1}">
      <dgm:prSet/>
      <dgm:spPr/>
      <dgm:t>
        <a:bodyPr/>
        <a:lstStyle/>
        <a:p>
          <a:endParaRPr lang="en-US"/>
        </a:p>
      </dgm:t>
    </dgm:pt>
    <dgm:pt modelId="{9922714D-71FA-4EE9-BD90-0CA6DF3069CF}" type="pres">
      <dgm:prSet presAssocID="{21F9C0D3-6ABD-4E3F-8BF0-1F18DD697107}" presName="linear" presStyleCnt="0">
        <dgm:presLayoutVars>
          <dgm:animLvl val="lvl"/>
          <dgm:resizeHandles val="exact"/>
        </dgm:presLayoutVars>
      </dgm:prSet>
      <dgm:spPr/>
    </dgm:pt>
    <dgm:pt modelId="{EA6A839F-1B84-4419-94B1-915AE954EACF}" type="pres">
      <dgm:prSet presAssocID="{7DD57D71-EEC6-4A53-8797-76AFBF98E097}" presName="parentText" presStyleLbl="node1" presStyleIdx="0" presStyleCnt="2">
        <dgm:presLayoutVars>
          <dgm:chMax val="0"/>
          <dgm:bulletEnabled val="1"/>
        </dgm:presLayoutVars>
      </dgm:prSet>
      <dgm:spPr/>
    </dgm:pt>
    <dgm:pt modelId="{8B4EF525-EE32-4AC7-B831-3752790E7113}" type="pres">
      <dgm:prSet presAssocID="{5A3607AB-98F9-4921-9C5E-1BBE67E778CD}" presName="spacer" presStyleCnt="0"/>
      <dgm:spPr/>
    </dgm:pt>
    <dgm:pt modelId="{14362C67-1BA5-4026-8B45-E649D6620FD2}" type="pres">
      <dgm:prSet presAssocID="{A8A56965-A65D-49FA-91D8-D4AFB3047C17}" presName="parentText" presStyleLbl="node1" presStyleIdx="1" presStyleCnt="2">
        <dgm:presLayoutVars>
          <dgm:chMax val="0"/>
          <dgm:bulletEnabled val="1"/>
        </dgm:presLayoutVars>
      </dgm:prSet>
      <dgm:spPr/>
    </dgm:pt>
  </dgm:ptLst>
  <dgm:cxnLst>
    <dgm:cxn modelId="{0BA4D500-00F5-41D7-9ADA-DF7C13B4F91B}" type="presOf" srcId="{A8A56965-A65D-49FA-91D8-D4AFB3047C17}" destId="{14362C67-1BA5-4026-8B45-E649D6620FD2}" srcOrd="0" destOrd="0" presId="urn:microsoft.com/office/officeart/2005/8/layout/vList2"/>
    <dgm:cxn modelId="{59846D2F-970E-476F-8C79-186ED3013FC1}" srcId="{21F9C0D3-6ABD-4E3F-8BF0-1F18DD697107}" destId="{A8A56965-A65D-49FA-91D8-D4AFB3047C17}" srcOrd="1" destOrd="0" parTransId="{BA67BD5F-D2F0-4F7C-8E7F-D822B6D2EE00}" sibTransId="{1E4DF382-E272-4D71-A40A-30C2328A1CF2}"/>
    <dgm:cxn modelId="{E840138C-7DF0-47A0-A1AF-A2A572B5107A}" srcId="{21F9C0D3-6ABD-4E3F-8BF0-1F18DD697107}" destId="{7DD57D71-EEC6-4A53-8797-76AFBF98E097}" srcOrd="0" destOrd="0" parTransId="{07ED900D-1686-4C98-98E1-EB7333180E4A}" sibTransId="{5A3607AB-98F9-4921-9C5E-1BBE67E778CD}"/>
    <dgm:cxn modelId="{0304F6A6-4B00-4C49-9355-83E284EE7EAF}" type="presOf" srcId="{7DD57D71-EEC6-4A53-8797-76AFBF98E097}" destId="{EA6A839F-1B84-4419-94B1-915AE954EACF}" srcOrd="0" destOrd="0" presId="urn:microsoft.com/office/officeart/2005/8/layout/vList2"/>
    <dgm:cxn modelId="{BE1E6EE1-998C-423D-8B26-8A5969911235}" type="presOf" srcId="{21F9C0D3-6ABD-4E3F-8BF0-1F18DD697107}" destId="{9922714D-71FA-4EE9-BD90-0CA6DF3069CF}" srcOrd="0" destOrd="0" presId="urn:microsoft.com/office/officeart/2005/8/layout/vList2"/>
    <dgm:cxn modelId="{7EB1614C-9866-4636-984F-F033B06AF7E3}" type="presParOf" srcId="{9922714D-71FA-4EE9-BD90-0CA6DF3069CF}" destId="{EA6A839F-1B84-4419-94B1-915AE954EACF}" srcOrd="0" destOrd="0" presId="urn:microsoft.com/office/officeart/2005/8/layout/vList2"/>
    <dgm:cxn modelId="{DF2CB11D-BD43-469E-93B4-6C4B23FF80B7}" type="presParOf" srcId="{9922714D-71FA-4EE9-BD90-0CA6DF3069CF}" destId="{8B4EF525-EE32-4AC7-B831-3752790E7113}" srcOrd="1" destOrd="0" presId="urn:microsoft.com/office/officeart/2005/8/layout/vList2"/>
    <dgm:cxn modelId="{57955219-B83D-4A83-AACB-123905200454}" type="presParOf" srcId="{9922714D-71FA-4EE9-BD90-0CA6DF3069CF}" destId="{14362C67-1BA5-4026-8B45-E649D6620FD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19E2E4-98DE-492D-9A0A-5B28B32DCD47}"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EA9CC409-769B-4405-8BE8-F06AC57C68EA}">
      <dgm:prSet custT="1"/>
      <dgm:spPr/>
      <dgm:t>
        <a:bodyPr/>
        <a:lstStyle/>
        <a:p>
          <a:r>
            <a:rPr lang="en-US" sz="2800" b="1" dirty="0"/>
            <a:t>Orderly cooperation system</a:t>
          </a:r>
          <a:r>
            <a:rPr lang="en-US" sz="2800" dirty="0"/>
            <a:t>:</a:t>
          </a:r>
          <a:br>
            <a:rPr lang="en-US" sz="2800" dirty="0"/>
          </a:br>
          <a:br>
            <a:rPr lang="en-US" sz="800" dirty="0"/>
          </a:br>
          <a:r>
            <a:rPr lang="en-US" sz="2600" dirty="0"/>
            <a:t>interdisciplinary and rapid management of a separation </a:t>
          </a:r>
          <a:br>
            <a:rPr lang="en-US" sz="2600" dirty="0"/>
          </a:br>
          <a:r>
            <a:rPr lang="en-US" sz="2600" dirty="0"/>
            <a:t>in which the parents are empowered to reach an agreement for the child’s </a:t>
          </a:r>
          <a:br>
            <a:rPr lang="en-US" sz="2600" dirty="0"/>
          </a:br>
          <a:r>
            <a:rPr lang="en-US" sz="2600" dirty="0"/>
            <a:t>well-being </a:t>
          </a:r>
        </a:p>
      </dgm:t>
    </dgm:pt>
    <dgm:pt modelId="{949CEC88-5475-4213-BF9B-800682DCC0BD}" type="parTrans" cxnId="{E0023115-3E27-45CB-BDC8-CF89CFFC2410}">
      <dgm:prSet/>
      <dgm:spPr/>
      <dgm:t>
        <a:bodyPr/>
        <a:lstStyle/>
        <a:p>
          <a:endParaRPr lang="en-US"/>
        </a:p>
      </dgm:t>
    </dgm:pt>
    <dgm:pt modelId="{F5220445-9E54-40AA-BF8D-79A5D708FF27}" type="sibTrans" cxnId="{E0023115-3E27-45CB-BDC8-CF89CFFC2410}">
      <dgm:prSet/>
      <dgm:spPr/>
      <dgm:t>
        <a:bodyPr/>
        <a:lstStyle/>
        <a:p>
          <a:endParaRPr lang="en-US"/>
        </a:p>
      </dgm:t>
    </dgm:pt>
    <dgm:pt modelId="{B7DBF4D7-065F-4512-9E5D-724D50D9A9C9}">
      <dgm:prSet custT="1"/>
      <dgm:spPr/>
      <dgm:t>
        <a:bodyPr/>
        <a:lstStyle/>
        <a:p>
          <a:pPr marL="0" algn="ctr"/>
          <a:r>
            <a:rPr lang="en-US" sz="2800" b="1" dirty="0"/>
            <a:t>Main axes</a:t>
          </a:r>
          <a:r>
            <a:rPr lang="en-US" sz="2600" dirty="0"/>
            <a:t>: </a:t>
          </a:r>
        </a:p>
        <a:p>
          <a:pPr marL="540000" algn="l"/>
          <a:r>
            <a:rPr lang="en-US" sz="2600" dirty="0"/>
            <a:t>- Interdisciplinarity </a:t>
          </a:r>
          <a:br>
            <a:rPr lang="en-US" sz="2600" dirty="0"/>
          </a:br>
          <a:r>
            <a:rPr lang="en-US" sz="2600" dirty="0"/>
            <a:t>- Rapid response</a:t>
          </a:r>
          <a:br>
            <a:rPr lang="en-US" sz="2600" dirty="0"/>
          </a:br>
          <a:r>
            <a:rPr lang="en-US" sz="2600" dirty="0"/>
            <a:t>- Accountability of parents for the child's interests</a:t>
          </a:r>
        </a:p>
      </dgm:t>
    </dgm:pt>
    <dgm:pt modelId="{B86B3A0A-5437-48B5-9171-09762D98E448}" type="parTrans" cxnId="{E9BA99C3-D4B4-4975-A5A5-111463E5C179}">
      <dgm:prSet/>
      <dgm:spPr/>
      <dgm:t>
        <a:bodyPr/>
        <a:lstStyle/>
        <a:p>
          <a:endParaRPr lang="en-US"/>
        </a:p>
      </dgm:t>
    </dgm:pt>
    <dgm:pt modelId="{79CEDC6F-D789-4E1B-B58F-99945BCC348C}" type="sibTrans" cxnId="{E9BA99C3-D4B4-4975-A5A5-111463E5C179}">
      <dgm:prSet/>
      <dgm:spPr/>
      <dgm:t>
        <a:bodyPr/>
        <a:lstStyle/>
        <a:p>
          <a:endParaRPr lang="en-US"/>
        </a:p>
      </dgm:t>
    </dgm:pt>
    <dgm:pt modelId="{2BA72FC5-BB12-40BF-89A2-5AEA86855770}" type="pres">
      <dgm:prSet presAssocID="{4719E2E4-98DE-492D-9A0A-5B28B32DCD47}" presName="hierChild1" presStyleCnt="0">
        <dgm:presLayoutVars>
          <dgm:chPref val="1"/>
          <dgm:dir/>
          <dgm:animOne val="branch"/>
          <dgm:animLvl val="lvl"/>
          <dgm:resizeHandles/>
        </dgm:presLayoutVars>
      </dgm:prSet>
      <dgm:spPr/>
    </dgm:pt>
    <dgm:pt modelId="{73C80016-5430-4B95-9D77-99223D3C201B}" type="pres">
      <dgm:prSet presAssocID="{EA9CC409-769B-4405-8BE8-F06AC57C68EA}" presName="hierRoot1" presStyleCnt="0"/>
      <dgm:spPr/>
    </dgm:pt>
    <dgm:pt modelId="{7D46985D-CA9E-4349-8A48-5DC1FD59032E}" type="pres">
      <dgm:prSet presAssocID="{EA9CC409-769B-4405-8BE8-F06AC57C68EA}" presName="composite" presStyleCnt="0"/>
      <dgm:spPr/>
    </dgm:pt>
    <dgm:pt modelId="{BC273FFC-EB9D-422D-8DE9-849EA3F4E2E4}" type="pres">
      <dgm:prSet presAssocID="{EA9CC409-769B-4405-8BE8-F06AC57C68EA}" presName="background" presStyleLbl="node0" presStyleIdx="0" presStyleCnt="2"/>
      <dgm:spPr/>
    </dgm:pt>
    <dgm:pt modelId="{036DFFAC-DBFE-4974-B962-B5C00DDCC780}" type="pres">
      <dgm:prSet presAssocID="{EA9CC409-769B-4405-8BE8-F06AC57C68EA}" presName="text" presStyleLbl="fgAcc0" presStyleIdx="0" presStyleCnt="2">
        <dgm:presLayoutVars>
          <dgm:chPref val="3"/>
        </dgm:presLayoutVars>
      </dgm:prSet>
      <dgm:spPr/>
    </dgm:pt>
    <dgm:pt modelId="{6984F093-8F90-4A37-97EE-AE783CAA8BCC}" type="pres">
      <dgm:prSet presAssocID="{EA9CC409-769B-4405-8BE8-F06AC57C68EA}" presName="hierChild2" presStyleCnt="0"/>
      <dgm:spPr/>
    </dgm:pt>
    <dgm:pt modelId="{88BC560D-4C75-4BAD-9E87-A1D31FC8A13B}" type="pres">
      <dgm:prSet presAssocID="{B7DBF4D7-065F-4512-9E5D-724D50D9A9C9}" presName="hierRoot1" presStyleCnt="0"/>
      <dgm:spPr/>
    </dgm:pt>
    <dgm:pt modelId="{868D377B-9320-4EA9-9AC4-182D10937D14}" type="pres">
      <dgm:prSet presAssocID="{B7DBF4D7-065F-4512-9E5D-724D50D9A9C9}" presName="composite" presStyleCnt="0"/>
      <dgm:spPr/>
    </dgm:pt>
    <dgm:pt modelId="{D8232204-262F-45B0-A747-2A1E3724B1D4}" type="pres">
      <dgm:prSet presAssocID="{B7DBF4D7-065F-4512-9E5D-724D50D9A9C9}" presName="background" presStyleLbl="node0" presStyleIdx="1" presStyleCnt="2"/>
      <dgm:spPr/>
    </dgm:pt>
    <dgm:pt modelId="{5D295D62-A349-4A95-A919-B72B781EAB1D}" type="pres">
      <dgm:prSet presAssocID="{B7DBF4D7-065F-4512-9E5D-724D50D9A9C9}" presName="text" presStyleLbl="fgAcc0" presStyleIdx="1" presStyleCnt="2">
        <dgm:presLayoutVars>
          <dgm:chPref val="3"/>
        </dgm:presLayoutVars>
      </dgm:prSet>
      <dgm:spPr/>
    </dgm:pt>
    <dgm:pt modelId="{8C5B6936-F91E-4A3E-93B4-66C3D819A60D}" type="pres">
      <dgm:prSet presAssocID="{B7DBF4D7-065F-4512-9E5D-724D50D9A9C9}" presName="hierChild2" presStyleCnt="0"/>
      <dgm:spPr/>
    </dgm:pt>
  </dgm:ptLst>
  <dgm:cxnLst>
    <dgm:cxn modelId="{127E4C0B-987D-4094-97BC-5FF8DF15C7F4}" type="presOf" srcId="{EA9CC409-769B-4405-8BE8-F06AC57C68EA}" destId="{036DFFAC-DBFE-4974-B962-B5C00DDCC780}" srcOrd="0" destOrd="0" presId="urn:microsoft.com/office/officeart/2005/8/layout/hierarchy1"/>
    <dgm:cxn modelId="{E0023115-3E27-45CB-BDC8-CF89CFFC2410}" srcId="{4719E2E4-98DE-492D-9A0A-5B28B32DCD47}" destId="{EA9CC409-769B-4405-8BE8-F06AC57C68EA}" srcOrd="0" destOrd="0" parTransId="{949CEC88-5475-4213-BF9B-800682DCC0BD}" sibTransId="{F5220445-9E54-40AA-BF8D-79A5D708FF27}"/>
    <dgm:cxn modelId="{E1259445-953F-4C03-A4CF-E91DFEBC4969}" type="presOf" srcId="{4719E2E4-98DE-492D-9A0A-5B28B32DCD47}" destId="{2BA72FC5-BB12-40BF-89A2-5AEA86855770}" srcOrd="0" destOrd="0" presId="urn:microsoft.com/office/officeart/2005/8/layout/hierarchy1"/>
    <dgm:cxn modelId="{16552363-C949-408A-AE40-3A58042DAF9F}" type="presOf" srcId="{B7DBF4D7-065F-4512-9E5D-724D50D9A9C9}" destId="{5D295D62-A349-4A95-A919-B72B781EAB1D}" srcOrd="0" destOrd="0" presId="urn:microsoft.com/office/officeart/2005/8/layout/hierarchy1"/>
    <dgm:cxn modelId="{E9BA99C3-D4B4-4975-A5A5-111463E5C179}" srcId="{4719E2E4-98DE-492D-9A0A-5B28B32DCD47}" destId="{B7DBF4D7-065F-4512-9E5D-724D50D9A9C9}" srcOrd="1" destOrd="0" parTransId="{B86B3A0A-5437-48B5-9171-09762D98E448}" sibTransId="{79CEDC6F-D789-4E1B-B58F-99945BCC348C}"/>
    <dgm:cxn modelId="{2500FA4D-3E6B-44E0-B1D3-11B2B1A82305}" type="presParOf" srcId="{2BA72FC5-BB12-40BF-89A2-5AEA86855770}" destId="{73C80016-5430-4B95-9D77-99223D3C201B}" srcOrd="0" destOrd="0" presId="urn:microsoft.com/office/officeart/2005/8/layout/hierarchy1"/>
    <dgm:cxn modelId="{A62EED5A-7708-4545-98F2-60541919F02B}" type="presParOf" srcId="{73C80016-5430-4B95-9D77-99223D3C201B}" destId="{7D46985D-CA9E-4349-8A48-5DC1FD59032E}" srcOrd="0" destOrd="0" presId="urn:microsoft.com/office/officeart/2005/8/layout/hierarchy1"/>
    <dgm:cxn modelId="{26D4C899-6428-4A0A-92AB-5CC402B3B304}" type="presParOf" srcId="{7D46985D-CA9E-4349-8A48-5DC1FD59032E}" destId="{BC273FFC-EB9D-422D-8DE9-849EA3F4E2E4}" srcOrd="0" destOrd="0" presId="urn:microsoft.com/office/officeart/2005/8/layout/hierarchy1"/>
    <dgm:cxn modelId="{B18D4704-2F17-46B7-905A-9D87CF8D6097}" type="presParOf" srcId="{7D46985D-CA9E-4349-8A48-5DC1FD59032E}" destId="{036DFFAC-DBFE-4974-B962-B5C00DDCC780}" srcOrd="1" destOrd="0" presId="urn:microsoft.com/office/officeart/2005/8/layout/hierarchy1"/>
    <dgm:cxn modelId="{D1E64705-7AEC-45D6-ADE0-C5B87BFA3809}" type="presParOf" srcId="{73C80016-5430-4B95-9D77-99223D3C201B}" destId="{6984F093-8F90-4A37-97EE-AE783CAA8BCC}" srcOrd="1" destOrd="0" presId="urn:microsoft.com/office/officeart/2005/8/layout/hierarchy1"/>
    <dgm:cxn modelId="{5B87491A-170B-475A-BD12-7CB0C0EAE014}" type="presParOf" srcId="{2BA72FC5-BB12-40BF-89A2-5AEA86855770}" destId="{88BC560D-4C75-4BAD-9E87-A1D31FC8A13B}" srcOrd="1" destOrd="0" presId="urn:microsoft.com/office/officeart/2005/8/layout/hierarchy1"/>
    <dgm:cxn modelId="{81BEEAD2-C475-4920-9611-25635DABDBE2}" type="presParOf" srcId="{88BC560D-4C75-4BAD-9E87-A1D31FC8A13B}" destId="{868D377B-9320-4EA9-9AC4-182D10937D14}" srcOrd="0" destOrd="0" presId="urn:microsoft.com/office/officeart/2005/8/layout/hierarchy1"/>
    <dgm:cxn modelId="{76F12BA3-7025-4ABA-9B87-0167D7E80500}" type="presParOf" srcId="{868D377B-9320-4EA9-9AC4-182D10937D14}" destId="{D8232204-262F-45B0-A747-2A1E3724B1D4}" srcOrd="0" destOrd="0" presId="urn:microsoft.com/office/officeart/2005/8/layout/hierarchy1"/>
    <dgm:cxn modelId="{D00BFC52-263C-4609-81BC-E7F8CDBE17FA}" type="presParOf" srcId="{868D377B-9320-4EA9-9AC4-182D10937D14}" destId="{5D295D62-A349-4A95-A919-B72B781EAB1D}" srcOrd="1" destOrd="0" presId="urn:microsoft.com/office/officeart/2005/8/layout/hierarchy1"/>
    <dgm:cxn modelId="{44F2CD31-D1DC-479A-8E5A-6E1F8DF62318}" type="presParOf" srcId="{88BC560D-4C75-4BAD-9E87-A1D31FC8A13B}" destId="{8C5B6936-F91E-4A3E-93B4-66C3D819A60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87CC32-3B5A-4171-8C7B-1148D7DEA517}" type="doc">
      <dgm:prSet loTypeId="urn:microsoft.com/office/officeart/2005/8/layout/hierarchy1" loCatId="hierarchy" qsTypeId="urn:microsoft.com/office/officeart/2005/8/quickstyle/simple4" qsCatId="simple" csTypeId="urn:microsoft.com/office/officeart/2005/8/colors/colorful2" csCatId="colorful" phldr="1"/>
      <dgm:spPr/>
      <dgm:t>
        <a:bodyPr/>
        <a:lstStyle/>
        <a:p>
          <a:endParaRPr lang="en-US"/>
        </a:p>
      </dgm:t>
    </dgm:pt>
    <dgm:pt modelId="{3D6AB8E5-EE99-453A-846C-E54676C7A22E}">
      <dgm:prSet/>
      <dgm:spPr/>
      <dgm:t>
        <a:bodyPr/>
        <a:lstStyle/>
        <a:p>
          <a:r>
            <a:rPr lang="en-US"/>
            <a:t>In many jurisdictions : different courts or judges according to subject matters</a:t>
          </a:r>
        </a:p>
      </dgm:t>
    </dgm:pt>
    <dgm:pt modelId="{A5309C18-C93F-4054-88F5-B4DBB0CDE4EC}" type="parTrans" cxnId="{D6E9E7FA-DE6E-4B77-95A0-2B0BA8B15CB4}">
      <dgm:prSet/>
      <dgm:spPr/>
      <dgm:t>
        <a:bodyPr/>
        <a:lstStyle/>
        <a:p>
          <a:endParaRPr lang="en-US"/>
        </a:p>
      </dgm:t>
    </dgm:pt>
    <dgm:pt modelId="{09A2AC9A-A94B-418F-954F-7700B5088A90}" type="sibTrans" cxnId="{D6E9E7FA-DE6E-4B77-95A0-2B0BA8B15CB4}">
      <dgm:prSet/>
      <dgm:spPr/>
      <dgm:t>
        <a:bodyPr/>
        <a:lstStyle/>
        <a:p>
          <a:endParaRPr lang="en-US"/>
        </a:p>
      </dgm:t>
    </dgm:pt>
    <dgm:pt modelId="{20920DF1-4F51-4C54-B26C-0654C45E3A28}">
      <dgm:prSet/>
      <dgm:spPr/>
      <dgm:t>
        <a:bodyPr/>
        <a:lstStyle/>
        <a:p>
          <a:r>
            <a:rPr lang="en-US" dirty="0"/>
            <a:t>In other countries, family proceedings at any of several levels.  In England and Wales, the Family Court  has 3 parts.</a:t>
          </a:r>
        </a:p>
      </dgm:t>
    </dgm:pt>
    <dgm:pt modelId="{8586E146-D375-43DF-9985-EB576425C212}" type="parTrans" cxnId="{55590AB4-30AF-4484-9920-4446AB519D55}">
      <dgm:prSet/>
      <dgm:spPr/>
      <dgm:t>
        <a:bodyPr/>
        <a:lstStyle/>
        <a:p>
          <a:endParaRPr lang="en-US"/>
        </a:p>
      </dgm:t>
    </dgm:pt>
    <dgm:pt modelId="{5CB0B5A7-B53C-4EBB-897C-4F32881A0B4A}" type="sibTrans" cxnId="{55590AB4-30AF-4484-9920-4446AB519D55}">
      <dgm:prSet/>
      <dgm:spPr/>
      <dgm:t>
        <a:bodyPr/>
        <a:lstStyle/>
        <a:p>
          <a:endParaRPr lang="en-US"/>
        </a:p>
      </dgm:t>
    </dgm:pt>
    <dgm:pt modelId="{70B8CA3E-DEE3-4370-BFA7-976BF4B3BCE1}" type="pres">
      <dgm:prSet presAssocID="{B487CC32-3B5A-4171-8C7B-1148D7DEA517}" presName="hierChild1" presStyleCnt="0">
        <dgm:presLayoutVars>
          <dgm:chPref val="1"/>
          <dgm:dir/>
          <dgm:animOne val="branch"/>
          <dgm:animLvl val="lvl"/>
          <dgm:resizeHandles/>
        </dgm:presLayoutVars>
      </dgm:prSet>
      <dgm:spPr/>
    </dgm:pt>
    <dgm:pt modelId="{88D8FDCC-AE3F-4CD0-AEC4-309055775081}" type="pres">
      <dgm:prSet presAssocID="{3D6AB8E5-EE99-453A-846C-E54676C7A22E}" presName="hierRoot1" presStyleCnt="0"/>
      <dgm:spPr/>
    </dgm:pt>
    <dgm:pt modelId="{92D3E71A-CF78-4C53-969E-B53785BD0B61}" type="pres">
      <dgm:prSet presAssocID="{3D6AB8E5-EE99-453A-846C-E54676C7A22E}" presName="composite" presStyleCnt="0"/>
      <dgm:spPr/>
    </dgm:pt>
    <dgm:pt modelId="{CD4E0679-45EB-4E32-AEE6-C45F2699A73C}" type="pres">
      <dgm:prSet presAssocID="{3D6AB8E5-EE99-453A-846C-E54676C7A22E}" presName="background" presStyleLbl="node0" presStyleIdx="0" presStyleCnt="2"/>
      <dgm:spPr/>
    </dgm:pt>
    <dgm:pt modelId="{71CF83E7-A5DB-4555-ACCA-1FE3310D98E7}" type="pres">
      <dgm:prSet presAssocID="{3D6AB8E5-EE99-453A-846C-E54676C7A22E}" presName="text" presStyleLbl="fgAcc0" presStyleIdx="0" presStyleCnt="2">
        <dgm:presLayoutVars>
          <dgm:chPref val="3"/>
        </dgm:presLayoutVars>
      </dgm:prSet>
      <dgm:spPr/>
    </dgm:pt>
    <dgm:pt modelId="{32238210-CC17-42E6-83A3-4218568E8E5C}" type="pres">
      <dgm:prSet presAssocID="{3D6AB8E5-EE99-453A-846C-E54676C7A22E}" presName="hierChild2" presStyleCnt="0"/>
      <dgm:spPr/>
    </dgm:pt>
    <dgm:pt modelId="{6F1E0C9B-DF4E-4B22-ABBB-B11C2A6970D3}" type="pres">
      <dgm:prSet presAssocID="{20920DF1-4F51-4C54-B26C-0654C45E3A28}" presName="hierRoot1" presStyleCnt="0"/>
      <dgm:spPr/>
    </dgm:pt>
    <dgm:pt modelId="{4A95644F-D945-4F9A-A91C-2E30F454A473}" type="pres">
      <dgm:prSet presAssocID="{20920DF1-4F51-4C54-B26C-0654C45E3A28}" presName="composite" presStyleCnt="0"/>
      <dgm:spPr/>
    </dgm:pt>
    <dgm:pt modelId="{C2A96ED5-D107-47D7-BE43-DA9410E50451}" type="pres">
      <dgm:prSet presAssocID="{20920DF1-4F51-4C54-B26C-0654C45E3A28}" presName="background" presStyleLbl="node0" presStyleIdx="1" presStyleCnt="2"/>
      <dgm:spPr/>
    </dgm:pt>
    <dgm:pt modelId="{95F268AB-2045-4C94-B5A0-E4C185FBF78C}" type="pres">
      <dgm:prSet presAssocID="{20920DF1-4F51-4C54-B26C-0654C45E3A28}" presName="text" presStyleLbl="fgAcc0" presStyleIdx="1" presStyleCnt="2">
        <dgm:presLayoutVars>
          <dgm:chPref val="3"/>
        </dgm:presLayoutVars>
      </dgm:prSet>
      <dgm:spPr/>
    </dgm:pt>
    <dgm:pt modelId="{7A6EDD40-5937-4487-9D99-8448B8E9A095}" type="pres">
      <dgm:prSet presAssocID="{20920DF1-4F51-4C54-B26C-0654C45E3A28}" presName="hierChild2" presStyleCnt="0"/>
      <dgm:spPr/>
    </dgm:pt>
  </dgm:ptLst>
  <dgm:cxnLst>
    <dgm:cxn modelId="{DA79159E-31F8-47E8-97EC-98B80E477490}" type="presOf" srcId="{20920DF1-4F51-4C54-B26C-0654C45E3A28}" destId="{95F268AB-2045-4C94-B5A0-E4C185FBF78C}" srcOrd="0" destOrd="0" presId="urn:microsoft.com/office/officeart/2005/8/layout/hierarchy1"/>
    <dgm:cxn modelId="{2C2325B3-D841-4846-889A-A51790C76CF8}" type="presOf" srcId="{3D6AB8E5-EE99-453A-846C-E54676C7A22E}" destId="{71CF83E7-A5DB-4555-ACCA-1FE3310D98E7}" srcOrd="0" destOrd="0" presId="urn:microsoft.com/office/officeart/2005/8/layout/hierarchy1"/>
    <dgm:cxn modelId="{55590AB4-30AF-4484-9920-4446AB519D55}" srcId="{B487CC32-3B5A-4171-8C7B-1148D7DEA517}" destId="{20920DF1-4F51-4C54-B26C-0654C45E3A28}" srcOrd="1" destOrd="0" parTransId="{8586E146-D375-43DF-9985-EB576425C212}" sibTransId="{5CB0B5A7-B53C-4EBB-897C-4F32881A0B4A}"/>
    <dgm:cxn modelId="{84415BEC-03AA-4217-A369-23A9EEF3A973}" type="presOf" srcId="{B487CC32-3B5A-4171-8C7B-1148D7DEA517}" destId="{70B8CA3E-DEE3-4370-BFA7-976BF4B3BCE1}" srcOrd="0" destOrd="0" presId="urn:microsoft.com/office/officeart/2005/8/layout/hierarchy1"/>
    <dgm:cxn modelId="{D6E9E7FA-DE6E-4B77-95A0-2B0BA8B15CB4}" srcId="{B487CC32-3B5A-4171-8C7B-1148D7DEA517}" destId="{3D6AB8E5-EE99-453A-846C-E54676C7A22E}" srcOrd="0" destOrd="0" parTransId="{A5309C18-C93F-4054-88F5-B4DBB0CDE4EC}" sibTransId="{09A2AC9A-A94B-418F-954F-7700B5088A90}"/>
    <dgm:cxn modelId="{76194612-C99C-4E2F-8825-6FE72CCA03C3}" type="presParOf" srcId="{70B8CA3E-DEE3-4370-BFA7-976BF4B3BCE1}" destId="{88D8FDCC-AE3F-4CD0-AEC4-309055775081}" srcOrd="0" destOrd="0" presId="urn:microsoft.com/office/officeart/2005/8/layout/hierarchy1"/>
    <dgm:cxn modelId="{6AAD5608-B6F7-4D2E-B262-FD42DA46FA86}" type="presParOf" srcId="{88D8FDCC-AE3F-4CD0-AEC4-309055775081}" destId="{92D3E71A-CF78-4C53-969E-B53785BD0B61}" srcOrd="0" destOrd="0" presId="urn:microsoft.com/office/officeart/2005/8/layout/hierarchy1"/>
    <dgm:cxn modelId="{1DEA8AF6-14B3-4A52-A7E0-93460D3DF0DD}" type="presParOf" srcId="{92D3E71A-CF78-4C53-969E-B53785BD0B61}" destId="{CD4E0679-45EB-4E32-AEE6-C45F2699A73C}" srcOrd="0" destOrd="0" presId="urn:microsoft.com/office/officeart/2005/8/layout/hierarchy1"/>
    <dgm:cxn modelId="{A0CC478C-D14A-42EC-82EF-A38F66076A35}" type="presParOf" srcId="{92D3E71A-CF78-4C53-969E-B53785BD0B61}" destId="{71CF83E7-A5DB-4555-ACCA-1FE3310D98E7}" srcOrd="1" destOrd="0" presId="urn:microsoft.com/office/officeart/2005/8/layout/hierarchy1"/>
    <dgm:cxn modelId="{A26539D9-75D2-46FF-8561-B3430E9B0403}" type="presParOf" srcId="{88D8FDCC-AE3F-4CD0-AEC4-309055775081}" destId="{32238210-CC17-42E6-83A3-4218568E8E5C}" srcOrd="1" destOrd="0" presId="urn:microsoft.com/office/officeart/2005/8/layout/hierarchy1"/>
    <dgm:cxn modelId="{E8F66FA2-EDE4-458D-A130-CDF269E70133}" type="presParOf" srcId="{70B8CA3E-DEE3-4370-BFA7-976BF4B3BCE1}" destId="{6F1E0C9B-DF4E-4B22-ABBB-B11C2A6970D3}" srcOrd="1" destOrd="0" presId="urn:microsoft.com/office/officeart/2005/8/layout/hierarchy1"/>
    <dgm:cxn modelId="{3FE51E3B-A9E0-4D72-8E43-E7EF60B03868}" type="presParOf" srcId="{6F1E0C9B-DF4E-4B22-ABBB-B11C2A6970D3}" destId="{4A95644F-D945-4F9A-A91C-2E30F454A473}" srcOrd="0" destOrd="0" presId="urn:microsoft.com/office/officeart/2005/8/layout/hierarchy1"/>
    <dgm:cxn modelId="{4F7AFD6E-C934-4FF5-B02E-4E5240B0DBAF}" type="presParOf" srcId="{4A95644F-D945-4F9A-A91C-2E30F454A473}" destId="{C2A96ED5-D107-47D7-BE43-DA9410E50451}" srcOrd="0" destOrd="0" presId="urn:microsoft.com/office/officeart/2005/8/layout/hierarchy1"/>
    <dgm:cxn modelId="{A0B83CC0-BDA0-4657-86F1-2548345BF517}" type="presParOf" srcId="{4A95644F-D945-4F9A-A91C-2E30F454A473}" destId="{95F268AB-2045-4C94-B5A0-E4C185FBF78C}" srcOrd="1" destOrd="0" presId="urn:microsoft.com/office/officeart/2005/8/layout/hierarchy1"/>
    <dgm:cxn modelId="{0FAD4AD6-E80E-4EF0-8EFD-75AD1C2EDF5E}" type="presParOf" srcId="{6F1E0C9B-DF4E-4B22-ABBB-B11C2A6970D3}" destId="{7A6EDD40-5937-4487-9D99-8448B8E9A095}"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E676197-B12F-4E0C-9348-DED4FFB5C7F2}" type="doc">
      <dgm:prSet loTypeId="urn:microsoft.com/office/officeart/2005/8/layout/hierarchy3" loCatId="hierarchy" qsTypeId="urn:microsoft.com/office/officeart/2005/8/quickstyle/simple4" qsCatId="simple" csTypeId="urn:microsoft.com/office/officeart/2005/8/colors/colorful1" csCatId="colorful" phldr="1"/>
      <dgm:spPr/>
      <dgm:t>
        <a:bodyPr/>
        <a:lstStyle/>
        <a:p>
          <a:endParaRPr lang="en-US"/>
        </a:p>
      </dgm:t>
    </dgm:pt>
    <dgm:pt modelId="{37E03D19-007C-47AC-A182-B32964648F26}">
      <dgm:prSet custT="1"/>
      <dgm:spPr/>
      <dgm:t>
        <a:bodyPr/>
        <a:lstStyle/>
        <a:p>
          <a:r>
            <a:rPr lang="fr-BE" sz="3200" dirty="0" err="1"/>
            <a:t>Each</a:t>
          </a:r>
          <a:r>
            <a:rPr lang="fr-BE" sz="3200" dirty="0"/>
            <a:t> family </a:t>
          </a:r>
          <a:r>
            <a:rPr lang="fr-BE" sz="3200" dirty="0" err="1"/>
            <a:t>will</a:t>
          </a:r>
          <a:r>
            <a:rPr lang="fr-BE" sz="3200" dirty="0"/>
            <a:t> have </a:t>
          </a:r>
          <a:br>
            <a:rPr lang="fr-BE" sz="3200" dirty="0"/>
          </a:br>
          <a:r>
            <a:rPr lang="fr-BE" sz="3200" dirty="0"/>
            <a:t>a single, </a:t>
          </a:r>
          <a:r>
            <a:rPr lang="fr-BE" sz="3200" dirty="0" err="1"/>
            <a:t>opened</a:t>
          </a:r>
          <a:r>
            <a:rPr lang="fr-BE" sz="3200" dirty="0"/>
            <a:t> file </a:t>
          </a:r>
          <a:br>
            <a:rPr lang="fr-BE" sz="3200" dirty="0"/>
          </a:br>
          <a:r>
            <a:rPr lang="fr-BE" sz="3200" dirty="0" err="1"/>
            <a:t>that</a:t>
          </a:r>
          <a:r>
            <a:rPr lang="fr-BE" sz="3200" dirty="0"/>
            <a:t> </a:t>
          </a:r>
          <a:r>
            <a:rPr lang="fr-BE" sz="3200" dirty="0" err="1"/>
            <a:t>will</a:t>
          </a:r>
          <a:r>
            <a:rPr lang="fr-BE" sz="3200" dirty="0"/>
            <a:t> </a:t>
          </a:r>
          <a:r>
            <a:rPr lang="fr-BE" sz="3200" dirty="0" err="1"/>
            <a:t>be</a:t>
          </a:r>
          <a:r>
            <a:rPr lang="fr-BE" sz="3200" dirty="0"/>
            <a:t> unique </a:t>
          </a:r>
          <a:endParaRPr lang="en-US" sz="3200" dirty="0"/>
        </a:p>
      </dgm:t>
    </dgm:pt>
    <dgm:pt modelId="{BCB539CE-7541-4155-ACAD-F4D36A5C3087}" type="parTrans" cxnId="{2824E87A-9C4B-4F24-8B8F-6788AA2B1C07}">
      <dgm:prSet/>
      <dgm:spPr/>
      <dgm:t>
        <a:bodyPr/>
        <a:lstStyle/>
        <a:p>
          <a:endParaRPr lang="en-US"/>
        </a:p>
      </dgm:t>
    </dgm:pt>
    <dgm:pt modelId="{C960B262-2799-4F32-BB77-AFAE6C18C3ED}" type="sibTrans" cxnId="{2824E87A-9C4B-4F24-8B8F-6788AA2B1C07}">
      <dgm:prSet/>
      <dgm:spPr/>
      <dgm:t>
        <a:bodyPr/>
        <a:lstStyle/>
        <a:p>
          <a:endParaRPr lang="en-US"/>
        </a:p>
      </dgm:t>
    </dgm:pt>
    <dgm:pt modelId="{64338203-A2EB-4F03-900E-33F86120DD9D}">
      <dgm:prSet custT="1"/>
      <dgm:spPr/>
      <dgm:t>
        <a:bodyPr/>
        <a:lstStyle/>
        <a:p>
          <a:r>
            <a:rPr lang="fr-BE" sz="3200" dirty="0"/>
            <a:t>The </a:t>
          </a:r>
          <a:r>
            <a:rPr lang="fr-BE" sz="3200" dirty="0" err="1"/>
            <a:t>term</a:t>
          </a:r>
          <a:r>
            <a:rPr lang="fr-BE" sz="3200" dirty="0"/>
            <a:t> « Family » </a:t>
          </a:r>
          <a:r>
            <a:rPr lang="fr-BE" sz="3200" dirty="0" err="1"/>
            <a:t>refers</a:t>
          </a:r>
          <a:r>
            <a:rPr lang="fr-BE" sz="3200" dirty="0"/>
            <a:t>  to </a:t>
          </a:r>
          <a:r>
            <a:rPr lang="fr-BE" sz="3200" dirty="0" err="1"/>
            <a:t>married</a:t>
          </a:r>
          <a:r>
            <a:rPr lang="fr-BE" sz="3200" dirty="0"/>
            <a:t> couples, </a:t>
          </a:r>
          <a:r>
            <a:rPr lang="fr-BE" sz="3200" dirty="0" err="1"/>
            <a:t>legal</a:t>
          </a:r>
          <a:r>
            <a:rPr lang="fr-BE" sz="3200" dirty="0"/>
            <a:t> cohabitants or </a:t>
          </a:r>
          <a:r>
            <a:rPr lang="fr-BE" sz="3200" dirty="0" err="1"/>
            <a:t>partners</a:t>
          </a:r>
          <a:r>
            <a:rPr lang="fr-BE" sz="3200" dirty="0"/>
            <a:t> </a:t>
          </a:r>
          <a:r>
            <a:rPr lang="fr-BE" sz="3200" dirty="0" err="1"/>
            <a:t>along</a:t>
          </a:r>
          <a:r>
            <a:rPr lang="fr-BE" sz="3200" dirty="0"/>
            <a:t> </a:t>
          </a:r>
          <a:r>
            <a:rPr lang="fr-BE" sz="3200" dirty="0" err="1"/>
            <a:t>with</a:t>
          </a:r>
          <a:r>
            <a:rPr lang="fr-BE" sz="3200" dirty="0"/>
            <a:t> </a:t>
          </a:r>
          <a:r>
            <a:rPr lang="fr-BE" sz="3200" dirty="0" err="1"/>
            <a:t>their</a:t>
          </a:r>
          <a:r>
            <a:rPr lang="fr-BE" sz="3200" dirty="0"/>
            <a:t> </a:t>
          </a:r>
          <a:r>
            <a:rPr lang="fr-BE" sz="3200" dirty="0" err="1"/>
            <a:t>children</a:t>
          </a:r>
          <a:endParaRPr lang="en-US" sz="3200" dirty="0"/>
        </a:p>
      </dgm:t>
    </dgm:pt>
    <dgm:pt modelId="{60338E72-FC3C-4D70-9BE8-14726B149956}" type="parTrans" cxnId="{3A7A15BF-39C1-4BA1-9F70-783A66E9BDFC}">
      <dgm:prSet/>
      <dgm:spPr/>
      <dgm:t>
        <a:bodyPr/>
        <a:lstStyle/>
        <a:p>
          <a:endParaRPr lang="en-US"/>
        </a:p>
      </dgm:t>
    </dgm:pt>
    <dgm:pt modelId="{1572D8B0-E632-4136-A82A-386FF0202304}" type="sibTrans" cxnId="{3A7A15BF-39C1-4BA1-9F70-783A66E9BDFC}">
      <dgm:prSet/>
      <dgm:spPr/>
      <dgm:t>
        <a:bodyPr/>
        <a:lstStyle/>
        <a:p>
          <a:endParaRPr lang="en-US"/>
        </a:p>
      </dgm:t>
    </dgm:pt>
    <dgm:pt modelId="{B1968199-A476-4F17-B41B-A64F05296A27}" type="pres">
      <dgm:prSet presAssocID="{EE676197-B12F-4E0C-9348-DED4FFB5C7F2}" presName="diagram" presStyleCnt="0">
        <dgm:presLayoutVars>
          <dgm:chPref val="1"/>
          <dgm:dir/>
          <dgm:animOne val="branch"/>
          <dgm:animLvl val="lvl"/>
          <dgm:resizeHandles/>
        </dgm:presLayoutVars>
      </dgm:prSet>
      <dgm:spPr/>
    </dgm:pt>
    <dgm:pt modelId="{1C72513E-536D-4F47-AE26-4C1BC8D4EFDC}" type="pres">
      <dgm:prSet presAssocID="{37E03D19-007C-47AC-A182-B32964648F26}" presName="root" presStyleCnt="0"/>
      <dgm:spPr/>
    </dgm:pt>
    <dgm:pt modelId="{9FAC5D2C-2644-4607-8880-4C53B14BBEAE}" type="pres">
      <dgm:prSet presAssocID="{37E03D19-007C-47AC-A182-B32964648F26}" presName="rootComposite" presStyleCnt="0"/>
      <dgm:spPr/>
    </dgm:pt>
    <dgm:pt modelId="{0CD990A1-1473-4563-973C-0DBC405AD6D7}" type="pres">
      <dgm:prSet presAssocID="{37E03D19-007C-47AC-A182-B32964648F26}" presName="rootText" presStyleLbl="node1" presStyleIdx="0" presStyleCnt="2"/>
      <dgm:spPr/>
    </dgm:pt>
    <dgm:pt modelId="{6FED0ABA-98B0-46C7-8200-B86E5110086E}" type="pres">
      <dgm:prSet presAssocID="{37E03D19-007C-47AC-A182-B32964648F26}" presName="rootConnector" presStyleLbl="node1" presStyleIdx="0" presStyleCnt="2"/>
      <dgm:spPr/>
    </dgm:pt>
    <dgm:pt modelId="{7C7EACF2-F275-4F55-AD5D-734B91FF4979}" type="pres">
      <dgm:prSet presAssocID="{37E03D19-007C-47AC-A182-B32964648F26}" presName="childShape" presStyleCnt="0"/>
      <dgm:spPr/>
    </dgm:pt>
    <dgm:pt modelId="{F790328F-4FF2-4E14-A3F3-CEF2D6D8DD88}" type="pres">
      <dgm:prSet presAssocID="{64338203-A2EB-4F03-900E-33F86120DD9D}" presName="root" presStyleCnt="0"/>
      <dgm:spPr/>
    </dgm:pt>
    <dgm:pt modelId="{EEC16DB9-FB1D-413D-AAF5-59E3D8164386}" type="pres">
      <dgm:prSet presAssocID="{64338203-A2EB-4F03-900E-33F86120DD9D}" presName="rootComposite" presStyleCnt="0"/>
      <dgm:spPr/>
    </dgm:pt>
    <dgm:pt modelId="{032FFA4E-E5F8-45A5-9B10-605B0B69F04A}" type="pres">
      <dgm:prSet presAssocID="{64338203-A2EB-4F03-900E-33F86120DD9D}" presName="rootText" presStyleLbl="node1" presStyleIdx="1" presStyleCnt="2"/>
      <dgm:spPr/>
    </dgm:pt>
    <dgm:pt modelId="{E49F44EA-A265-443A-96E1-026AA5C45B4D}" type="pres">
      <dgm:prSet presAssocID="{64338203-A2EB-4F03-900E-33F86120DD9D}" presName="rootConnector" presStyleLbl="node1" presStyleIdx="1" presStyleCnt="2"/>
      <dgm:spPr/>
    </dgm:pt>
    <dgm:pt modelId="{A940A017-D1FB-4E0B-A666-19E8609EEB67}" type="pres">
      <dgm:prSet presAssocID="{64338203-A2EB-4F03-900E-33F86120DD9D}" presName="childShape" presStyleCnt="0"/>
      <dgm:spPr/>
    </dgm:pt>
  </dgm:ptLst>
  <dgm:cxnLst>
    <dgm:cxn modelId="{2824E87A-9C4B-4F24-8B8F-6788AA2B1C07}" srcId="{EE676197-B12F-4E0C-9348-DED4FFB5C7F2}" destId="{37E03D19-007C-47AC-A182-B32964648F26}" srcOrd="0" destOrd="0" parTransId="{BCB539CE-7541-4155-ACAD-F4D36A5C3087}" sibTransId="{C960B262-2799-4F32-BB77-AFAE6C18C3ED}"/>
    <dgm:cxn modelId="{C204068C-1116-4B9E-92C8-42A3333C9D2D}" type="presOf" srcId="{64338203-A2EB-4F03-900E-33F86120DD9D}" destId="{E49F44EA-A265-443A-96E1-026AA5C45B4D}" srcOrd="1" destOrd="0" presId="urn:microsoft.com/office/officeart/2005/8/layout/hierarchy3"/>
    <dgm:cxn modelId="{442C3B98-E6AD-4CFF-AD86-1C716FE9E5C0}" type="presOf" srcId="{37E03D19-007C-47AC-A182-B32964648F26}" destId="{0CD990A1-1473-4563-973C-0DBC405AD6D7}" srcOrd="0" destOrd="0" presId="urn:microsoft.com/office/officeart/2005/8/layout/hierarchy3"/>
    <dgm:cxn modelId="{F3305399-1311-41B7-BDA1-7F1ED0C3CFF9}" type="presOf" srcId="{64338203-A2EB-4F03-900E-33F86120DD9D}" destId="{032FFA4E-E5F8-45A5-9B10-605B0B69F04A}" srcOrd="0" destOrd="0" presId="urn:microsoft.com/office/officeart/2005/8/layout/hierarchy3"/>
    <dgm:cxn modelId="{BB2126B3-E6DB-42CF-8EBB-5D898F86223D}" type="presOf" srcId="{EE676197-B12F-4E0C-9348-DED4FFB5C7F2}" destId="{B1968199-A476-4F17-B41B-A64F05296A27}" srcOrd="0" destOrd="0" presId="urn:microsoft.com/office/officeart/2005/8/layout/hierarchy3"/>
    <dgm:cxn modelId="{3A7A15BF-39C1-4BA1-9F70-783A66E9BDFC}" srcId="{EE676197-B12F-4E0C-9348-DED4FFB5C7F2}" destId="{64338203-A2EB-4F03-900E-33F86120DD9D}" srcOrd="1" destOrd="0" parTransId="{60338E72-FC3C-4D70-9BE8-14726B149956}" sibTransId="{1572D8B0-E632-4136-A82A-386FF0202304}"/>
    <dgm:cxn modelId="{5E5282C7-3A78-456F-9A2A-3CEDCD4EB7FE}" type="presOf" srcId="{37E03D19-007C-47AC-A182-B32964648F26}" destId="{6FED0ABA-98B0-46C7-8200-B86E5110086E}" srcOrd="1" destOrd="0" presId="urn:microsoft.com/office/officeart/2005/8/layout/hierarchy3"/>
    <dgm:cxn modelId="{2559FAB8-2CB3-4012-B2BA-23018DDB6592}" type="presParOf" srcId="{B1968199-A476-4F17-B41B-A64F05296A27}" destId="{1C72513E-536D-4F47-AE26-4C1BC8D4EFDC}" srcOrd="0" destOrd="0" presId="urn:microsoft.com/office/officeart/2005/8/layout/hierarchy3"/>
    <dgm:cxn modelId="{E9F8956F-8972-4C1B-A729-D4FBE2841B6A}" type="presParOf" srcId="{1C72513E-536D-4F47-AE26-4C1BC8D4EFDC}" destId="{9FAC5D2C-2644-4607-8880-4C53B14BBEAE}" srcOrd="0" destOrd="0" presId="urn:microsoft.com/office/officeart/2005/8/layout/hierarchy3"/>
    <dgm:cxn modelId="{6A7F7362-41F2-4EEE-A9C7-85D00768F6EC}" type="presParOf" srcId="{9FAC5D2C-2644-4607-8880-4C53B14BBEAE}" destId="{0CD990A1-1473-4563-973C-0DBC405AD6D7}" srcOrd="0" destOrd="0" presId="urn:microsoft.com/office/officeart/2005/8/layout/hierarchy3"/>
    <dgm:cxn modelId="{993D309C-CE7E-4C59-8312-C7A2FF192C47}" type="presParOf" srcId="{9FAC5D2C-2644-4607-8880-4C53B14BBEAE}" destId="{6FED0ABA-98B0-46C7-8200-B86E5110086E}" srcOrd="1" destOrd="0" presId="urn:microsoft.com/office/officeart/2005/8/layout/hierarchy3"/>
    <dgm:cxn modelId="{D6E2292C-C901-45CD-ACE7-8148E7D44E52}" type="presParOf" srcId="{1C72513E-536D-4F47-AE26-4C1BC8D4EFDC}" destId="{7C7EACF2-F275-4F55-AD5D-734B91FF4979}" srcOrd="1" destOrd="0" presId="urn:microsoft.com/office/officeart/2005/8/layout/hierarchy3"/>
    <dgm:cxn modelId="{547126AA-C02C-4197-A6C5-684B03624EAB}" type="presParOf" srcId="{B1968199-A476-4F17-B41B-A64F05296A27}" destId="{F790328F-4FF2-4E14-A3F3-CEF2D6D8DD88}" srcOrd="1" destOrd="0" presId="urn:microsoft.com/office/officeart/2005/8/layout/hierarchy3"/>
    <dgm:cxn modelId="{97DCF2C5-1956-4ECA-887C-226864774F9D}" type="presParOf" srcId="{F790328F-4FF2-4E14-A3F3-CEF2D6D8DD88}" destId="{EEC16DB9-FB1D-413D-AAF5-59E3D8164386}" srcOrd="0" destOrd="0" presId="urn:microsoft.com/office/officeart/2005/8/layout/hierarchy3"/>
    <dgm:cxn modelId="{FF3B5EFA-220C-400C-B582-037365E9AA3C}" type="presParOf" srcId="{EEC16DB9-FB1D-413D-AAF5-59E3D8164386}" destId="{032FFA4E-E5F8-45A5-9B10-605B0B69F04A}" srcOrd="0" destOrd="0" presId="urn:microsoft.com/office/officeart/2005/8/layout/hierarchy3"/>
    <dgm:cxn modelId="{903E0419-49C1-4284-A094-1A082427A6DD}" type="presParOf" srcId="{EEC16DB9-FB1D-413D-AAF5-59E3D8164386}" destId="{E49F44EA-A265-443A-96E1-026AA5C45B4D}" srcOrd="1" destOrd="0" presId="urn:microsoft.com/office/officeart/2005/8/layout/hierarchy3"/>
    <dgm:cxn modelId="{8B358AB0-2D90-4363-8C7E-38CEAD29A69F}" type="presParOf" srcId="{F790328F-4FF2-4E14-A3F3-CEF2D6D8DD88}" destId="{A940A017-D1FB-4E0B-A666-19E8609EEB67}"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667409B-21ED-4BE4-B935-55E5C5DC2623}" type="doc">
      <dgm:prSet loTypeId="urn:microsoft.com/office/officeart/2005/8/layout/process5" loCatId="process" qsTypeId="urn:microsoft.com/office/officeart/2005/8/quickstyle/simple4" qsCatId="simple" csTypeId="urn:microsoft.com/office/officeart/2005/8/colors/colorful1" csCatId="colorful" phldr="1"/>
      <dgm:spPr/>
      <dgm:t>
        <a:bodyPr/>
        <a:lstStyle/>
        <a:p>
          <a:endParaRPr lang="en-US"/>
        </a:p>
      </dgm:t>
    </dgm:pt>
    <dgm:pt modelId="{6186F3E5-25FA-4880-8A28-6E2D7180B9D7}">
      <dgm:prSet/>
      <dgm:spPr/>
      <dgm:t>
        <a:bodyPr/>
        <a:lstStyle/>
        <a:p>
          <a:r>
            <a:rPr lang="en-US"/>
            <a:t>Does apply to the same individual judge</a:t>
          </a:r>
        </a:p>
      </dgm:t>
    </dgm:pt>
    <dgm:pt modelId="{266416D1-A54B-47F1-B23C-806A6917FFAF}" type="parTrans" cxnId="{169041BE-718B-494B-BCA5-CB4D3797921B}">
      <dgm:prSet/>
      <dgm:spPr/>
      <dgm:t>
        <a:bodyPr/>
        <a:lstStyle/>
        <a:p>
          <a:endParaRPr lang="en-US"/>
        </a:p>
      </dgm:t>
    </dgm:pt>
    <dgm:pt modelId="{F31E9799-206E-4E9F-B21E-AF7EBD7238A6}" type="sibTrans" cxnId="{169041BE-718B-494B-BCA5-CB4D3797921B}">
      <dgm:prSet/>
      <dgm:spPr/>
      <dgm:t>
        <a:bodyPr/>
        <a:lstStyle/>
        <a:p>
          <a:endParaRPr lang="en-US"/>
        </a:p>
      </dgm:t>
    </dgm:pt>
    <dgm:pt modelId="{F3029E39-21E6-4EF7-BD25-D8B8885B79B8}">
      <dgm:prSet/>
      <dgm:spPr/>
      <dgm:t>
        <a:bodyPr/>
        <a:lstStyle/>
        <a:p>
          <a:r>
            <a:rPr lang="en-US" dirty="0"/>
            <a:t>Main advantage: to prevent “gambling”</a:t>
          </a:r>
        </a:p>
      </dgm:t>
    </dgm:pt>
    <dgm:pt modelId="{B4FDA212-B6D3-473B-A4AD-E7CF1DFF51C8}" type="parTrans" cxnId="{FF97D1F9-4D68-4C1E-9BE9-90BF29724E8B}">
      <dgm:prSet/>
      <dgm:spPr/>
      <dgm:t>
        <a:bodyPr/>
        <a:lstStyle/>
        <a:p>
          <a:endParaRPr lang="en-US"/>
        </a:p>
      </dgm:t>
    </dgm:pt>
    <dgm:pt modelId="{A526524C-A30E-495E-B8D3-2F06914588AA}" type="sibTrans" cxnId="{FF97D1F9-4D68-4C1E-9BE9-90BF29724E8B}">
      <dgm:prSet/>
      <dgm:spPr/>
      <dgm:t>
        <a:bodyPr/>
        <a:lstStyle/>
        <a:p>
          <a:endParaRPr lang="en-US"/>
        </a:p>
      </dgm:t>
    </dgm:pt>
    <dgm:pt modelId="{857C6FC7-1A59-47EB-BC03-B7FC6E46A80D}">
      <dgm:prSet/>
      <dgm:spPr/>
      <dgm:t>
        <a:bodyPr/>
        <a:lstStyle/>
        <a:p>
          <a:r>
            <a:rPr lang="en-US"/>
            <a:t>Impartial judge does not mean  that the judge must be restricted  to a single function</a:t>
          </a:r>
        </a:p>
      </dgm:t>
    </dgm:pt>
    <dgm:pt modelId="{0F86B240-E4B0-4D82-83DB-7B63EEFE759B}" type="parTrans" cxnId="{A24DF328-E81B-48F5-981C-838B31B058A1}">
      <dgm:prSet/>
      <dgm:spPr/>
      <dgm:t>
        <a:bodyPr/>
        <a:lstStyle/>
        <a:p>
          <a:endParaRPr lang="en-US"/>
        </a:p>
      </dgm:t>
    </dgm:pt>
    <dgm:pt modelId="{8C13C4A0-3FF0-4069-844D-07F7CD792E6E}" type="sibTrans" cxnId="{A24DF328-E81B-48F5-981C-838B31B058A1}">
      <dgm:prSet/>
      <dgm:spPr/>
      <dgm:t>
        <a:bodyPr/>
        <a:lstStyle/>
        <a:p>
          <a:endParaRPr lang="en-US"/>
        </a:p>
      </dgm:t>
    </dgm:pt>
    <dgm:pt modelId="{2F8FC731-061B-4FF0-B2C0-FF6162383E47}">
      <dgm:prSet/>
      <dgm:spPr/>
      <dgm:t>
        <a:bodyPr/>
        <a:lstStyle/>
        <a:p>
          <a:r>
            <a:rPr lang="en-US"/>
            <a:t>Not contrary to the principle outlined in article 6 of the Convention for the Protection of the Human Rights </a:t>
          </a:r>
        </a:p>
      </dgm:t>
    </dgm:pt>
    <dgm:pt modelId="{9ACF2D63-E2E9-4B86-A6F4-8D51A6771084}" type="parTrans" cxnId="{45D268AF-2E85-4A4F-BBBD-95B59EEEF5DB}">
      <dgm:prSet/>
      <dgm:spPr/>
      <dgm:t>
        <a:bodyPr/>
        <a:lstStyle/>
        <a:p>
          <a:endParaRPr lang="en-US"/>
        </a:p>
      </dgm:t>
    </dgm:pt>
    <dgm:pt modelId="{454B005D-77B6-4461-8642-740D71141C6B}" type="sibTrans" cxnId="{45D268AF-2E85-4A4F-BBBD-95B59EEEF5DB}">
      <dgm:prSet/>
      <dgm:spPr/>
      <dgm:t>
        <a:bodyPr/>
        <a:lstStyle/>
        <a:p>
          <a:endParaRPr lang="en-US"/>
        </a:p>
      </dgm:t>
    </dgm:pt>
    <dgm:pt modelId="{8FD4B978-FC03-4333-BBBD-B35F0BE07B38}" type="pres">
      <dgm:prSet presAssocID="{F667409B-21ED-4BE4-B935-55E5C5DC2623}" presName="diagram" presStyleCnt="0">
        <dgm:presLayoutVars>
          <dgm:dir/>
          <dgm:resizeHandles val="exact"/>
        </dgm:presLayoutVars>
      </dgm:prSet>
      <dgm:spPr/>
    </dgm:pt>
    <dgm:pt modelId="{B6B820DB-8352-4EB1-9E82-712420BD8CCC}" type="pres">
      <dgm:prSet presAssocID="{6186F3E5-25FA-4880-8A28-6E2D7180B9D7}" presName="node" presStyleLbl="node1" presStyleIdx="0" presStyleCnt="2">
        <dgm:presLayoutVars>
          <dgm:bulletEnabled val="1"/>
        </dgm:presLayoutVars>
      </dgm:prSet>
      <dgm:spPr/>
    </dgm:pt>
    <dgm:pt modelId="{1B06572F-7944-45C6-A4B9-C1F2020D56D0}" type="pres">
      <dgm:prSet presAssocID="{F31E9799-206E-4E9F-B21E-AF7EBD7238A6}" presName="sibTrans" presStyleLbl="sibTrans2D1" presStyleIdx="0" presStyleCnt="1"/>
      <dgm:spPr/>
    </dgm:pt>
    <dgm:pt modelId="{45043876-99F9-4C27-9F21-B5435BADD2E7}" type="pres">
      <dgm:prSet presAssocID="{F31E9799-206E-4E9F-B21E-AF7EBD7238A6}" presName="connectorText" presStyleLbl="sibTrans2D1" presStyleIdx="0" presStyleCnt="1"/>
      <dgm:spPr/>
    </dgm:pt>
    <dgm:pt modelId="{EFD4390E-A955-4F89-8FB8-0AE7EF3F086D}" type="pres">
      <dgm:prSet presAssocID="{857C6FC7-1A59-47EB-BC03-B7FC6E46A80D}" presName="node" presStyleLbl="node1" presStyleIdx="1" presStyleCnt="2">
        <dgm:presLayoutVars>
          <dgm:bulletEnabled val="1"/>
        </dgm:presLayoutVars>
      </dgm:prSet>
      <dgm:spPr/>
    </dgm:pt>
  </dgm:ptLst>
  <dgm:cxnLst>
    <dgm:cxn modelId="{909F9B1E-6892-4E64-A924-030800CA95C6}" type="presOf" srcId="{F3029E39-21E6-4EF7-BD25-D8B8885B79B8}" destId="{B6B820DB-8352-4EB1-9E82-712420BD8CCC}" srcOrd="0" destOrd="1" presId="urn:microsoft.com/office/officeart/2005/8/layout/process5"/>
    <dgm:cxn modelId="{D767FA22-9F0D-46DF-A959-A74AF1217D2E}" type="presOf" srcId="{6186F3E5-25FA-4880-8A28-6E2D7180B9D7}" destId="{B6B820DB-8352-4EB1-9E82-712420BD8CCC}" srcOrd="0" destOrd="0" presId="urn:microsoft.com/office/officeart/2005/8/layout/process5"/>
    <dgm:cxn modelId="{A24DF328-E81B-48F5-981C-838B31B058A1}" srcId="{F667409B-21ED-4BE4-B935-55E5C5DC2623}" destId="{857C6FC7-1A59-47EB-BC03-B7FC6E46A80D}" srcOrd="1" destOrd="0" parTransId="{0F86B240-E4B0-4D82-83DB-7B63EEFE759B}" sibTransId="{8C13C4A0-3FF0-4069-844D-07F7CD792E6E}"/>
    <dgm:cxn modelId="{9A26A034-22E0-4842-89B0-F4896D59E6A4}" type="presOf" srcId="{857C6FC7-1A59-47EB-BC03-B7FC6E46A80D}" destId="{EFD4390E-A955-4F89-8FB8-0AE7EF3F086D}" srcOrd="0" destOrd="0" presId="urn:microsoft.com/office/officeart/2005/8/layout/process5"/>
    <dgm:cxn modelId="{03784044-F930-405A-94B1-399D8E43A694}" type="presOf" srcId="{2F8FC731-061B-4FF0-B2C0-FF6162383E47}" destId="{EFD4390E-A955-4F89-8FB8-0AE7EF3F086D}" srcOrd="0" destOrd="1" presId="urn:microsoft.com/office/officeart/2005/8/layout/process5"/>
    <dgm:cxn modelId="{D4751751-0A1E-4C89-8477-EEB226BA6DD8}" type="presOf" srcId="{F31E9799-206E-4E9F-B21E-AF7EBD7238A6}" destId="{1B06572F-7944-45C6-A4B9-C1F2020D56D0}" srcOrd="0" destOrd="0" presId="urn:microsoft.com/office/officeart/2005/8/layout/process5"/>
    <dgm:cxn modelId="{ECAC2E9C-4C0F-4EEE-82F4-F0FF0B6B8043}" type="presOf" srcId="{F31E9799-206E-4E9F-B21E-AF7EBD7238A6}" destId="{45043876-99F9-4C27-9F21-B5435BADD2E7}" srcOrd="1" destOrd="0" presId="urn:microsoft.com/office/officeart/2005/8/layout/process5"/>
    <dgm:cxn modelId="{45D268AF-2E85-4A4F-BBBD-95B59EEEF5DB}" srcId="{857C6FC7-1A59-47EB-BC03-B7FC6E46A80D}" destId="{2F8FC731-061B-4FF0-B2C0-FF6162383E47}" srcOrd="0" destOrd="0" parTransId="{9ACF2D63-E2E9-4B86-A6F4-8D51A6771084}" sibTransId="{454B005D-77B6-4461-8642-740D71141C6B}"/>
    <dgm:cxn modelId="{169041BE-718B-494B-BCA5-CB4D3797921B}" srcId="{F667409B-21ED-4BE4-B935-55E5C5DC2623}" destId="{6186F3E5-25FA-4880-8A28-6E2D7180B9D7}" srcOrd="0" destOrd="0" parTransId="{266416D1-A54B-47F1-B23C-806A6917FFAF}" sibTransId="{F31E9799-206E-4E9F-B21E-AF7EBD7238A6}"/>
    <dgm:cxn modelId="{7D94ABC5-3556-4FAE-A7F9-3471AB4EE97D}" type="presOf" srcId="{F667409B-21ED-4BE4-B935-55E5C5DC2623}" destId="{8FD4B978-FC03-4333-BBBD-B35F0BE07B38}" srcOrd="0" destOrd="0" presId="urn:microsoft.com/office/officeart/2005/8/layout/process5"/>
    <dgm:cxn modelId="{FF97D1F9-4D68-4C1E-9BE9-90BF29724E8B}" srcId="{6186F3E5-25FA-4880-8A28-6E2D7180B9D7}" destId="{F3029E39-21E6-4EF7-BD25-D8B8885B79B8}" srcOrd="0" destOrd="0" parTransId="{B4FDA212-B6D3-473B-A4AD-E7CF1DFF51C8}" sibTransId="{A526524C-A30E-495E-B8D3-2F06914588AA}"/>
    <dgm:cxn modelId="{9E937D93-EA5C-44C8-9C78-58A48C872A90}" type="presParOf" srcId="{8FD4B978-FC03-4333-BBBD-B35F0BE07B38}" destId="{B6B820DB-8352-4EB1-9E82-712420BD8CCC}" srcOrd="0" destOrd="0" presId="urn:microsoft.com/office/officeart/2005/8/layout/process5"/>
    <dgm:cxn modelId="{4D8A3BA2-722F-4735-8C9C-88F9FDBD8E5F}" type="presParOf" srcId="{8FD4B978-FC03-4333-BBBD-B35F0BE07B38}" destId="{1B06572F-7944-45C6-A4B9-C1F2020D56D0}" srcOrd="1" destOrd="0" presId="urn:microsoft.com/office/officeart/2005/8/layout/process5"/>
    <dgm:cxn modelId="{2A585E40-07C2-4CD0-A59F-11828E59425B}" type="presParOf" srcId="{1B06572F-7944-45C6-A4B9-C1F2020D56D0}" destId="{45043876-99F9-4C27-9F21-B5435BADD2E7}" srcOrd="0" destOrd="0" presId="urn:microsoft.com/office/officeart/2005/8/layout/process5"/>
    <dgm:cxn modelId="{E7FD7894-A386-4363-8293-C7AE8C49AA0C}" type="presParOf" srcId="{8FD4B978-FC03-4333-BBBD-B35F0BE07B38}" destId="{EFD4390E-A955-4F89-8FB8-0AE7EF3F086D}" srcOrd="2" destOrd="0" presId="urn:microsoft.com/office/officeart/2005/8/layout/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5964DE2-CB5C-4B54-820F-9301BCB25465}"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672F4C0F-B6F6-4FDD-9178-AE5E2F4DB5D9}">
      <dgm:prSet custT="1"/>
      <dgm:spPr/>
      <dgm:t>
        <a:bodyPr/>
        <a:lstStyle/>
        <a:p>
          <a:pPr>
            <a:lnSpc>
              <a:spcPct val="100000"/>
            </a:lnSpc>
            <a:defRPr b="1"/>
          </a:pPr>
          <a:r>
            <a:rPr lang="fr-BE" sz="2400"/>
            <a:t>«</a:t>
          </a:r>
          <a:r>
            <a:rPr lang="en-US" sz="2400"/>
            <a:t>The mere fact that a judge has already made decisions before the trial cannot justify , in itself, apprehensions as to his impartiality. </a:t>
          </a:r>
        </a:p>
      </dgm:t>
    </dgm:pt>
    <dgm:pt modelId="{73DC047B-AB3D-4502-813C-827D3358DE96}" type="parTrans" cxnId="{1FA22B17-76AE-4410-9E8F-AEB66E366C3F}">
      <dgm:prSet/>
      <dgm:spPr/>
      <dgm:t>
        <a:bodyPr/>
        <a:lstStyle/>
        <a:p>
          <a:endParaRPr lang="en-US"/>
        </a:p>
      </dgm:t>
    </dgm:pt>
    <dgm:pt modelId="{1DBA3501-9A30-43DA-86E3-E1ED2FCA8DE9}" type="sibTrans" cxnId="{1FA22B17-76AE-4410-9E8F-AEB66E366C3F}">
      <dgm:prSet/>
      <dgm:spPr/>
      <dgm:t>
        <a:bodyPr/>
        <a:lstStyle/>
        <a:p>
          <a:endParaRPr lang="en-US"/>
        </a:p>
      </dgm:t>
    </dgm:pt>
    <dgm:pt modelId="{C1732AC4-8280-40EB-8252-091E73FC8B05}">
      <dgm:prSet custT="1"/>
      <dgm:spPr/>
      <dgm:t>
        <a:bodyPr/>
        <a:lstStyle/>
        <a:p>
          <a:pPr>
            <a:lnSpc>
              <a:spcPct val="100000"/>
            </a:lnSpc>
            <a:defRPr b="1"/>
          </a:pPr>
          <a:r>
            <a:rPr lang="en-US" sz="2800"/>
            <a:t>What matters is the extent of the measures adopted by the judge before the trial... »</a:t>
          </a:r>
        </a:p>
      </dgm:t>
    </dgm:pt>
    <dgm:pt modelId="{CF41BFFE-8BAC-4FE3-A6A1-A919509E87BC}" type="parTrans" cxnId="{CADA329B-F351-4647-BC05-F9BF4B30EE19}">
      <dgm:prSet/>
      <dgm:spPr/>
      <dgm:t>
        <a:bodyPr/>
        <a:lstStyle/>
        <a:p>
          <a:endParaRPr lang="en-US"/>
        </a:p>
      </dgm:t>
    </dgm:pt>
    <dgm:pt modelId="{90CFA8D0-C8C6-4981-9A08-D9D901D527E5}" type="sibTrans" cxnId="{CADA329B-F351-4647-BC05-F9BF4B30EE19}">
      <dgm:prSet/>
      <dgm:spPr/>
      <dgm:t>
        <a:bodyPr/>
        <a:lstStyle/>
        <a:p>
          <a:endParaRPr lang="en-US"/>
        </a:p>
      </dgm:t>
    </dgm:pt>
    <dgm:pt modelId="{0C44EA60-AA65-4913-9250-D0E409EC22F5}">
      <dgm:prSet custT="1"/>
      <dgm:spPr/>
      <dgm:t>
        <a:bodyPr/>
        <a:lstStyle/>
        <a:p>
          <a:pPr>
            <a:lnSpc>
              <a:spcPct val="100000"/>
            </a:lnSpc>
          </a:pPr>
          <a:r>
            <a:rPr lang="en-US" sz="2800" b="0" dirty="0"/>
            <a:t>MOREL v. France, 6 June 2000</a:t>
          </a:r>
        </a:p>
      </dgm:t>
    </dgm:pt>
    <dgm:pt modelId="{A2BBA2B2-C928-4A23-8426-F034A9041CC2}" type="parTrans" cxnId="{C81E81E0-B778-44DD-8F10-C292AF423A5C}">
      <dgm:prSet/>
      <dgm:spPr/>
      <dgm:t>
        <a:bodyPr/>
        <a:lstStyle/>
        <a:p>
          <a:endParaRPr lang="en-US"/>
        </a:p>
      </dgm:t>
    </dgm:pt>
    <dgm:pt modelId="{32D28683-B9DE-4C6E-93FE-21D6600931EF}" type="sibTrans" cxnId="{C81E81E0-B778-44DD-8F10-C292AF423A5C}">
      <dgm:prSet/>
      <dgm:spPr/>
      <dgm:t>
        <a:bodyPr/>
        <a:lstStyle/>
        <a:p>
          <a:endParaRPr lang="en-US"/>
        </a:p>
      </dgm:t>
    </dgm:pt>
    <dgm:pt modelId="{D8065103-D34E-4771-BBBF-302E0834AFA0}" type="pres">
      <dgm:prSet presAssocID="{45964DE2-CB5C-4B54-820F-9301BCB25465}" presName="root" presStyleCnt="0">
        <dgm:presLayoutVars>
          <dgm:dir/>
          <dgm:resizeHandles val="exact"/>
        </dgm:presLayoutVars>
      </dgm:prSet>
      <dgm:spPr/>
    </dgm:pt>
    <dgm:pt modelId="{6386A21F-1C62-4253-B5CB-17CD031FCDF9}" type="pres">
      <dgm:prSet presAssocID="{672F4C0F-B6F6-4FDD-9178-AE5E2F4DB5D9}" presName="compNode" presStyleCnt="0"/>
      <dgm:spPr/>
    </dgm:pt>
    <dgm:pt modelId="{B60CEEB8-3CEF-46FB-BD71-5953C5F948EB}" type="pres">
      <dgm:prSet presAssocID="{672F4C0F-B6F6-4FDD-9178-AE5E2F4DB5D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rteau d'officiel"/>
        </a:ext>
      </dgm:extLst>
    </dgm:pt>
    <dgm:pt modelId="{FBC723F0-CCC6-4D21-BECD-D73F69879C83}" type="pres">
      <dgm:prSet presAssocID="{672F4C0F-B6F6-4FDD-9178-AE5E2F4DB5D9}" presName="iconSpace" presStyleCnt="0"/>
      <dgm:spPr/>
    </dgm:pt>
    <dgm:pt modelId="{8DD636D2-04EE-4103-AFDB-575CE04484B5}" type="pres">
      <dgm:prSet presAssocID="{672F4C0F-B6F6-4FDD-9178-AE5E2F4DB5D9}" presName="parTx" presStyleLbl="revTx" presStyleIdx="0" presStyleCnt="4">
        <dgm:presLayoutVars>
          <dgm:chMax val="0"/>
          <dgm:chPref val="0"/>
        </dgm:presLayoutVars>
      </dgm:prSet>
      <dgm:spPr/>
    </dgm:pt>
    <dgm:pt modelId="{F358EBEB-5B80-4F13-9237-790FC2E2BD53}" type="pres">
      <dgm:prSet presAssocID="{672F4C0F-B6F6-4FDD-9178-AE5E2F4DB5D9}" presName="txSpace" presStyleCnt="0"/>
      <dgm:spPr/>
    </dgm:pt>
    <dgm:pt modelId="{03706C7E-F2CF-4C17-B41F-F77F46930489}" type="pres">
      <dgm:prSet presAssocID="{672F4C0F-B6F6-4FDD-9178-AE5E2F4DB5D9}" presName="desTx" presStyleLbl="revTx" presStyleIdx="1" presStyleCnt="4">
        <dgm:presLayoutVars/>
      </dgm:prSet>
      <dgm:spPr/>
    </dgm:pt>
    <dgm:pt modelId="{017C09F9-9C66-4244-8194-6B23E3FC4F28}" type="pres">
      <dgm:prSet presAssocID="{1DBA3501-9A30-43DA-86E3-E1ED2FCA8DE9}" presName="sibTrans" presStyleCnt="0"/>
      <dgm:spPr/>
    </dgm:pt>
    <dgm:pt modelId="{85032EC5-0F1C-4C07-95E2-4460D548651B}" type="pres">
      <dgm:prSet presAssocID="{C1732AC4-8280-40EB-8252-091E73FC8B05}" presName="compNode" presStyleCnt="0"/>
      <dgm:spPr/>
    </dgm:pt>
    <dgm:pt modelId="{5474E2EE-5276-4FF9-9F1B-03414125CF61}" type="pres">
      <dgm:prSet presAssocID="{C1732AC4-8280-40EB-8252-091E73FC8B0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Juge"/>
        </a:ext>
      </dgm:extLst>
    </dgm:pt>
    <dgm:pt modelId="{73CC64AD-1CB9-4A55-AC1A-D53B4D5D649C}" type="pres">
      <dgm:prSet presAssocID="{C1732AC4-8280-40EB-8252-091E73FC8B05}" presName="iconSpace" presStyleCnt="0"/>
      <dgm:spPr/>
    </dgm:pt>
    <dgm:pt modelId="{643604EF-AA5F-4E39-8728-AF922BACA848}" type="pres">
      <dgm:prSet presAssocID="{C1732AC4-8280-40EB-8252-091E73FC8B05}" presName="parTx" presStyleLbl="revTx" presStyleIdx="2" presStyleCnt="4" custScaleX="106998">
        <dgm:presLayoutVars>
          <dgm:chMax val="0"/>
          <dgm:chPref val="0"/>
        </dgm:presLayoutVars>
      </dgm:prSet>
      <dgm:spPr/>
    </dgm:pt>
    <dgm:pt modelId="{6A8C9BC2-8778-4171-8DEC-2B30F5FC4A32}" type="pres">
      <dgm:prSet presAssocID="{C1732AC4-8280-40EB-8252-091E73FC8B05}" presName="txSpace" presStyleCnt="0"/>
      <dgm:spPr/>
    </dgm:pt>
    <dgm:pt modelId="{7BE7BE97-0C82-471B-9BF0-BD161909AB5E}" type="pres">
      <dgm:prSet presAssocID="{C1732AC4-8280-40EB-8252-091E73FC8B05}" presName="desTx" presStyleLbl="revTx" presStyleIdx="3" presStyleCnt="4">
        <dgm:presLayoutVars/>
      </dgm:prSet>
      <dgm:spPr/>
    </dgm:pt>
  </dgm:ptLst>
  <dgm:cxnLst>
    <dgm:cxn modelId="{1FA22B17-76AE-4410-9E8F-AEB66E366C3F}" srcId="{45964DE2-CB5C-4B54-820F-9301BCB25465}" destId="{672F4C0F-B6F6-4FDD-9178-AE5E2F4DB5D9}" srcOrd="0" destOrd="0" parTransId="{73DC047B-AB3D-4502-813C-827D3358DE96}" sibTransId="{1DBA3501-9A30-43DA-86E3-E1ED2FCA8DE9}"/>
    <dgm:cxn modelId="{1C5D8626-DAE5-47BE-9125-39C332698D78}" type="presOf" srcId="{672F4C0F-B6F6-4FDD-9178-AE5E2F4DB5D9}" destId="{8DD636D2-04EE-4103-AFDB-575CE04484B5}" srcOrd="0" destOrd="0" presId="urn:microsoft.com/office/officeart/2018/2/layout/IconLabelDescriptionList"/>
    <dgm:cxn modelId="{4D17149A-8DB3-4DEA-81B9-45DBBE8A0D4A}" type="presOf" srcId="{0C44EA60-AA65-4913-9250-D0E409EC22F5}" destId="{7BE7BE97-0C82-471B-9BF0-BD161909AB5E}" srcOrd="0" destOrd="0" presId="urn:microsoft.com/office/officeart/2018/2/layout/IconLabelDescriptionList"/>
    <dgm:cxn modelId="{CADA329B-F351-4647-BC05-F9BF4B30EE19}" srcId="{45964DE2-CB5C-4B54-820F-9301BCB25465}" destId="{C1732AC4-8280-40EB-8252-091E73FC8B05}" srcOrd="1" destOrd="0" parTransId="{CF41BFFE-8BAC-4FE3-A6A1-A919509E87BC}" sibTransId="{90CFA8D0-C8C6-4981-9A08-D9D901D527E5}"/>
    <dgm:cxn modelId="{8804C3C0-11CA-4FB9-89B8-94AC2661D675}" type="presOf" srcId="{C1732AC4-8280-40EB-8252-091E73FC8B05}" destId="{643604EF-AA5F-4E39-8728-AF922BACA848}" srcOrd="0" destOrd="0" presId="urn:microsoft.com/office/officeart/2018/2/layout/IconLabelDescriptionList"/>
    <dgm:cxn modelId="{C81E81E0-B778-44DD-8F10-C292AF423A5C}" srcId="{C1732AC4-8280-40EB-8252-091E73FC8B05}" destId="{0C44EA60-AA65-4913-9250-D0E409EC22F5}" srcOrd="0" destOrd="0" parTransId="{A2BBA2B2-C928-4A23-8426-F034A9041CC2}" sibTransId="{32D28683-B9DE-4C6E-93FE-21D6600931EF}"/>
    <dgm:cxn modelId="{29401AF3-0C71-4096-8292-26FE2E9B26A8}" type="presOf" srcId="{45964DE2-CB5C-4B54-820F-9301BCB25465}" destId="{D8065103-D34E-4771-BBBF-302E0834AFA0}" srcOrd="0" destOrd="0" presId="urn:microsoft.com/office/officeart/2018/2/layout/IconLabelDescriptionList"/>
    <dgm:cxn modelId="{CC4F7637-51C2-4690-8AE2-34712BFE795E}" type="presParOf" srcId="{D8065103-D34E-4771-BBBF-302E0834AFA0}" destId="{6386A21F-1C62-4253-B5CB-17CD031FCDF9}" srcOrd="0" destOrd="0" presId="urn:microsoft.com/office/officeart/2018/2/layout/IconLabelDescriptionList"/>
    <dgm:cxn modelId="{B654DBD4-76E2-41BD-BFA3-D3E117E58F8A}" type="presParOf" srcId="{6386A21F-1C62-4253-B5CB-17CD031FCDF9}" destId="{B60CEEB8-3CEF-46FB-BD71-5953C5F948EB}" srcOrd="0" destOrd="0" presId="urn:microsoft.com/office/officeart/2018/2/layout/IconLabelDescriptionList"/>
    <dgm:cxn modelId="{8C898495-7D6E-4246-8E9D-A03759936AC3}" type="presParOf" srcId="{6386A21F-1C62-4253-B5CB-17CD031FCDF9}" destId="{FBC723F0-CCC6-4D21-BECD-D73F69879C83}" srcOrd="1" destOrd="0" presId="urn:microsoft.com/office/officeart/2018/2/layout/IconLabelDescriptionList"/>
    <dgm:cxn modelId="{9D48C197-EF75-4C68-8546-AB8EB81A1BA1}" type="presParOf" srcId="{6386A21F-1C62-4253-B5CB-17CD031FCDF9}" destId="{8DD636D2-04EE-4103-AFDB-575CE04484B5}" srcOrd="2" destOrd="0" presId="urn:microsoft.com/office/officeart/2018/2/layout/IconLabelDescriptionList"/>
    <dgm:cxn modelId="{65C3B83F-EE2B-4EB0-8CDA-68677D0870FB}" type="presParOf" srcId="{6386A21F-1C62-4253-B5CB-17CD031FCDF9}" destId="{F358EBEB-5B80-4F13-9237-790FC2E2BD53}" srcOrd="3" destOrd="0" presId="urn:microsoft.com/office/officeart/2018/2/layout/IconLabelDescriptionList"/>
    <dgm:cxn modelId="{7D962F6A-4024-4D07-A75B-89283C3DE5DA}" type="presParOf" srcId="{6386A21F-1C62-4253-B5CB-17CD031FCDF9}" destId="{03706C7E-F2CF-4C17-B41F-F77F46930489}" srcOrd="4" destOrd="0" presId="urn:microsoft.com/office/officeart/2018/2/layout/IconLabelDescriptionList"/>
    <dgm:cxn modelId="{2FBC8DE8-E02C-4CD1-935B-3F899BBB6586}" type="presParOf" srcId="{D8065103-D34E-4771-BBBF-302E0834AFA0}" destId="{017C09F9-9C66-4244-8194-6B23E3FC4F28}" srcOrd="1" destOrd="0" presId="urn:microsoft.com/office/officeart/2018/2/layout/IconLabelDescriptionList"/>
    <dgm:cxn modelId="{9757527E-5CA3-427B-93D7-6018CC9574F3}" type="presParOf" srcId="{D8065103-D34E-4771-BBBF-302E0834AFA0}" destId="{85032EC5-0F1C-4C07-95E2-4460D548651B}" srcOrd="2" destOrd="0" presId="urn:microsoft.com/office/officeart/2018/2/layout/IconLabelDescriptionList"/>
    <dgm:cxn modelId="{C2EC2331-E0A4-4CE9-9D47-B706D7C3825A}" type="presParOf" srcId="{85032EC5-0F1C-4C07-95E2-4460D548651B}" destId="{5474E2EE-5276-4FF9-9F1B-03414125CF61}" srcOrd="0" destOrd="0" presId="urn:microsoft.com/office/officeart/2018/2/layout/IconLabelDescriptionList"/>
    <dgm:cxn modelId="{CC3B5374-8C5F-4199-B6E0-332642E47F3B}" type="presParOf" srcId="{85032EC5-0F1C-4C07-95E2-4460D548651B}" destId="{73CC64AD-1CB9-4A55-AC1A-D53B4D5D649C}" srcOrd="1" destOrd="0" presId="urn:microsoft.com/office/officeart/2018/2/layout/IconLabelDescriptionList"/>
    <dgm:cxn modelId="{424F583C-3C8D-480A-AE33-CAAD03153F7F}" type="presParOf" srcId="{85032EC5-0F1C-4C07-95E2-4460D548651B}" destId="{643604EF-AA5F-4E39-8728-AF922BACA848}" srcOrd="2" destOrd="0" presId="urn:microsoft.com/office/officeart/2018/2/layout/IconLabelDescriptionList"/>
    <dgm:cxn modelId="{95423C29-BA29-43D0-ACEB-1B1989D25DC9}" type="presParOf" srcId="{85032EC5-0F1C-4C07-95E2-4460D548651B}" destId="{6A8C9BC2-8778-4171-8DEC-2B30F5FC4A32}" srcOrd="3" destOrd="0" presId="urn:microsoft.com/office/officeart/2018/2/layout/IconLabelDescriptionList"/>
    <dgm:cxn modelId="{2184A48B-1243-42A3-ACC4-EB1685D9231D}" type="presParOf" srcId="{85032EC5-0F1C-4C07-95E2-4460D548651B}" destId="{7BE7BE97-0C82-471B-9BF0-BD161909AB5E}"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060172F-3C77-45B6-9B2C-3083C08D6218}" type="doc">
      <dgm:prSet loTypeId="urn:microsoft.com/office/officeart/2005/8/layout/matrix3" loCatId="matrix" qsTypeId="urn:microsoft.com/office/officeart/2005/8/quickstyle/simple1" qsCatId="simple" csTypeId="urn:microsoft.com/office/officeart/2005/8/colors/colorful5" csCatId="colorful"/>
      <dgm:spPr/>
      <dgm:t>
        <a:bodyPr/>
        <a:lstStyle/>
        <a:p>
          <a:endParaRPr lang="en-US"/>
        </a:p>
      </dgm:t>
    </dgm:pt>
    <dgm:pt modelId="{D08D96EB-794C-4AA0-9ED8-0E0918AFB208}">
      <dgm:prSet/>
      <dgm:spPr/>
      <dgm:t>
        <a:bodyPr/>
        <a:lstStyle/>
        <a:p>
          <a:r>
            <a:rPr lang="en-US" b="1"/>
            <a:t>When do we need experts?</a:t>
          </a:r>
          <a:endParaRPr lang="en-US"/>
        </a:p>
      </dgm:t>
    </dgm:pt>
    <dgm:pt modelId="{0F96C1D7-25D9-48FD-AD0E-580130E45B44}" type="parTrans" cxnId="{FA9F7B72-512B-4E99-8BEF-D40C27F1EE90}">
      <dgm:prSet/>
      <dgm:spPr/>
      <dgm:t>
        <a:bodyPr/>
        <a:lstStyle/>
        <a:p>
          <a:endParaRPr lang="en-US"/>
        </a:p>
      </dgm:t>
    </dgm:pt>
    <dgm:pt modelId="{78110A9A-54FC-4BCE-B84F-A21A43585B65}" type="sibTrans" cxnId="{FA9F7B72-512B-4E99-8BEF-D40C27F1EE90}">
      <dgm:prSet/>
      <dgm:spPr/>
      <dgm:t>
        <a:bodyPr/>
        <a:lstStyle/>
        <a:p>
          <a:endParaRPr lang="en-US"/>
        </a:p>
      </dgm:t>
    </dgm:pt>
    <dgm:pt modelId="{D23840CB-9888-490C-9CC3-8EFCEED20C6A}">
      <dgm:prSet/>
      <dgm:spPr/>
      <dgm:t>
        <a:bodyPr/>
        <a:lstStyle/>
        <a:p>
          <a:r>
            <a:rPr lang="en-US" b="1"/>
            <a:t>How to choose experts</a:t>
          </a:r>
          <a:endParaRPr lang="en-US"/>
        </a:p>
      </dgm:t>
    </dgm:pt>
    <dgm:pt modelId="{FE64C951-2CB0-4D69-BAFE-44A74824C284}" type="parTrans" cxnId="{EE206737-1DAE-4175-88E4-08C2CE8A10F2}">
      <dgm:prSet/>
      <dgm:spPr/>
      <dgm:t>
        <a:bodyPr/>
        <a:lstStyle/>
        <a:p>
          <a:endParaRPr lang="en-US"/>
        </a:p>
      </dgm:t>
    </dgm:pt>
    <dgm:pt modelId="{DE1F0E13-154C-4E09-BA31-653907634040}" type="sibTrans" cxnId="{EE206737-1DAE-4175-88E4-08C2CE8A10F2}">
      <dgm:prSet/>
      <dgm:spPr/>
      <dgm:t>
        <a:bodyPr/>
        <a:lstStyle/>
        <a:p>
          <a:endParaRPr lang="en-US"/>
        </a:p>
      </dgm:t>
    </dgm:pt>
    <dgm:pt modelId="{FE9CF2DB-6815-48ED-AB63-543AA4147214}">
      <dgm:prSet/>
      <dgm:spPr/>
      <dgm:t>
        <a:bodyPr/>
        <a:lstStyle/>
        <a:p>
          <a:r>
            <a:rPr lang="en-US" b="1"/>
            <a:t>How to appoint experts</a:t>
          </a:r>
          <a:endParaRPr lang="en-US"/>
        </a:p>
      </dgm:t>
    </dgm:pt>
    <dgm:pt modelId="{A2C524E1-FB8A-4DE0-A27F-182E1C7B2219}" type="parTrans" cxnId="{A69AAC25-90A5-4E0B-90F1-81CF21AA02F7}">
      <dgm:prSet/>
      <dgm:spPr/>
      <dgm:t>
        <a:bodyPr/>
        <a:lstStyle/>
        <a:p>
          <a:endParaRPr lang="en-US"/>
        </a:p>
      </dgm:t>
    </dgm:pt>
    <dgm:pt modelId="{B1666595-C5CE-4090-A589-D0358054FFED}" type="sibTrans" cxnId="{A69AAC25-90A5-4E0B-90F1-81CF21AA02F7}">
      <dgm:prSet/>
      <dgm:spPr/>
      <dgm:t>
        <a:bodyPr/>
        <a:lstStyle/>
        <a:p>
          <a:endParaRPr lang="en-US"/>
        </a:p>
      </dgm:t>
    </dgm:pt>
    <dgm:pt modelId="{6F40A22B-18FC-474D-B4BA-25B1E08E63BC}">
      <dgm:prSet/>
      <dgm:spPr/>
      <dgm:t>
        <a:bodyPr/>
        <a:lstStyle/>
        <a:p>
          <a:r>
            <a:rPr lang="en-US" b="1"/>
            <a:t>Considering the expert’s report</a:t>
          </a:r>
          <a:endParaRPr lang="en-US"/>
        </a:p>
      </dgm:t>
    </dgm:pt>
    <dgm:pt modelId="{5DB41FAF-138E-4C98-88A5-3A5CF2F5520B}" type="parTrans" cxnId="{1FF78DA9-05D9-4EE7-87F2-85D9AAE7CAA2}">
      <dgm:prSet/>
      <dgm:spPr/>
      <dgm:t>
        <a:bodyPr/>
        <a:lstStyle/>
        <a:p>
          <a:endParaRPr lang="en-US"/>
        </a:p>
      </dgm:t>
    </dgm:pt>
    <dgm:pt modelId="{0B47F492-AB5A-4472-AC85-4245C26B55C0}" type="sibTrans" cxnId="{1FF78DA9-05D9-4EE7-87F2-85D9AAE7CAA2}">
      <dgm:prSet/>
      <dgm:spPr/>
      <dgm:t>
        <a:bodyPr/>
        <a:lstStyle/>
        <a:p>
          <a:endParaRPr lang="en-US"/>
        </a:p>
      </dgm:t>
    </dgm:pt>
    <dgm:pt modelId="{E33101C6-6FBC-48E8-9138-24A00A14EF00}" type="pres">
      <dgm:prSet presAssocID="{F060172F-3C77-45B6-9B2C-3083C08D6218}" presName="matrix" presStyleCnt="0">
        <dgm:presLayoutVars>
          <dgm:chMax val="1"/>
          <dgm:dir/>
          <dgm:resizeHandles val="exact"/>
        </dgm:presLayoutVars>
      </dgm:prSet>
      <dgm:spPr/>
    </dgm:pt>
    <dgm:pt modelId="{336E541D-1C40-4E22-8FA8-EA4068915E7F}" type="pres">
      <dgm:prSet presAssocID="{F060172F-3C77-45B6-9B2C-3083C08D6218}" presName="diamond" presStyleLbl="bgShp" presStyleIdx="0" presStyleCnt="1"/>
      <dgm:spPr/>
    </dgm:pt>
    <dgm:pt modelId="{0EBEDEB6-1C59-483E-84AF-BA10A5BC7C22}" type="pres">
      <dgm:prSet presAssocID="{F060172F-3C77-45B6-9B2C-3083C08D6218}" presName="quad1" presStyleLbl="node1" presStyleIdx="0" presStyleCnt="4">
        <dgm:presLayoutVars>
          <dgm:chMax val="0"/>
          <dgm:chPref val="0"/>
          <dgm:bulletEnabled val="1"/>
        </dgm:presLayoutVars>
      </dgm:prSet>
      <dgm:spPr/>
    </dgm:pt>
    <dgm:pt modelId="{1D001825-AA96-48AE-B144-B11CB17C0585}" type="pres">
      <dgm:prSet presAssocID="{F060172F-3C77-45B6-9B2C-3083C08D6218}" presName="quad2" presStyleLbl="node1" presStyleIdx="1" presStyleCnt="4">
        <dgm:presLayoutVars>
          <dgm:chMax val="0"/>
          <dgm:chPref val="0"/>
          <dgm:bulletEnabled val="1"/>
        </dgm:presLayoutVars>
      </dgm:prSet>
      <dgm:spPr/>
    </dgm:pt>
    <dgm:pt modelId="{5366ADC6-2387-4CC0-9610-86B7A68E1448}" type="pres">
      <dgm:prSet presAssocID="{F060172F-3C77-45B6-9B2C-3083C08D6218}" presName="quad3" presStyleLbl="node1" presStyleIdx="2" presStyleCnt="4">
        <dgm:presLayoutVars>
          <dgm:chMax val="0"/>
          <dgm:chPref val="0"/>
          <dgm:bulletEnabled val="1"/>
        </dgm:presLayoutVars>
      </dgm:prSet>
      <dgm:spPr/>
    </dgm:pt>
    <dgm:pt modelId="{06D7673A-FA98-49E1-A554-FE14E25DB1E7}" type="pres">
      <dgm:prSet presAssocID="{F060172F-3C77-45B6-9B2C-3083C08D6218}" presName="quad4" presStyleLbl="node1" presStyleIdx="3" presStyleCnt="4">
        <dgm:presLayoutVars>
          <dgm:chMax val="0"/>
          <dgm:chPref val="0"/>
          <dgm:bulletEnabled val="1"/>
        </dgm:presLayoutVars>
      </dgm:prSet>
      <dgm:spPr/>
    </dgm:pt>
  </dgm:ptLst>
  <dgm:cxnLst>
    <dgm:cxn modelId="{0F9F9D11-92CE-4C48-A548-B3739EFE6980}" type="presOf" srcId="{D08D96EB-794C-4AA0-9ED8-0E0918AFB208}" destId="{0EBEDEB6-1C59-483E-84AF-BA10A5BC7C22}" srcOrd="0" destOrd="0" presId="urn:microsoft.com/office/officeart/2005/8/layout/matrix3"/>
    <dgm:cxn modelId="{A69AAC25-90A5-4E0B-90F1-81CF21AA02F7}" srcId="{F060172F-3C77-45B6-9B2C-3083C08D6218}" destId="{FE9CF2DB-6815-48ED-AB63-543AA4147214}" srcOrd="2" destOrd="0" parTransId="{A2C524E1-FB8A-4DE0-A27F-182E1C7B2219}" sibTransId="{B1666595-C5CE-4090-A589-D0358054FFED}"/>
    <dgm:cxn modelId="{EE206737-1DAE-4175-88E4-08C2CE8A10F2}" srcId="{F060172F-3C77-45B6-9B2C-3083C08D6218}" destId="{D23840CB-9888-490C-9CC3-8EFCEED20C6A}" srcOrd="1" destOrd="0" parTransId="{FE64C951-2CB0-4D69-BAFE-44A74824C284}" sibTransId="{DE1F0E13-154C-4E09-BA31-653907634040}"/>
    <dgm:cxn modelId="{EFF41667-085D-42CB-99BA-56DF5BB3B832}" type="presOf" srcId="{FE9CF2DB-6815-48ED-AB63-543AA4147214}" destId="{5366ADC6-2387-4CC0-9610-86B7A68E1448}" srcOrd="0" destOrd="0" presId="urn:microsoft.com/office/officeart/2005/8/layout/matrix3"/>
    <dgm:cxn modelId="{FA9F7B72-512B-4E99-8BEF-D40C27F1EE90}" srcId="{F060172F-3C77-45B6-9B2C-3083C08D6218}" destId="{D08D96EB-794C-4AA0-9ED8-0E0918AFB208}" srcOrd="0" destOrd="0" parTransId="{0F96C1D7-25D9-48FD-AD0E-580130E45B44}" sibTransId="{78110A9A-54FC-4BCE-B84F-A21A43585B65}"/>
    <dgm:cxn modelId="{1FF78DA9-05D9-4EE7-87F2-85D9AAE7CAA2}" srcId="{F060172F-3C77-45B6-9B2C-3083C08D6218}" destId="{6F40A22B-18FC-474D-B4BA-25B1E08E63BC}" srcOrd="3" destOrd="0" parTransId="{5DB41FAF-138E-4C98-88A5-3A5CF2F5520B}" sibTransId="{0B47F492-AB5A-4472-AC85-4245C26B55C0}"/>
    <dgm:cxn modelId="{600488AD-635E-4673-97B2-45FB189F5D67}" type="presOf" srcId="{D23840CB-9888-490C-9CC3-8EFCEED20C6A}" destId="{1D001825-AA96-48AE-B144-B11CB17C0585}" srcOrd="0" destOrd="0" presId="urn:microsoft.com/office/officeart/2005/8/layout/matrix3"/>
    <dgm:cxn modelId="{B5ED47D1-C2CA-40F0-9C70-2C65A7CA4E95}" type="presOf" srcId="{F060172F-3C77-45B6-9B2C-3083C08D6218}" destId="{E33101C6-6FBC-48E8-9138-24A00A14EF00}" srcOrd="0" destOrd="0" presId="urn:microsoft.com/office/officeart/2005/8/layout/matrix3"/>
    <dgm:cxn modelId="{4A2599F7-C339-4C81-841E-9BE9C8AEDA5B}" type="presOf" srcId="{6F40A22B-18FC-474D-B4BA-25B1E08E63BC}" destId="{06D7673A-FA98-49E1-A554-FE14E25DB1E7}" srcOrd="0" destOrd="0" presId="urn:microsoft.com/office/officeart/2005/8/layout/matrix3"/>
    <dgm:cxn modelId="{1C119B87-8B8E-4D44-A9A2-357C18B58C93}" type="presParOf" srcId="{E33101C6-6FBC-48E8-9138-24A00A14EF00}" destId="{336E541D-1C40-4E22-8FA8-EA4068915E7F}" srcOrd="0" destOrd="0" presId="urn:microsoft.com/office/officeart/2005/8/layout/matrix3"/>
    <dgm:cxn modelId="{E0B654ED-053D-4E3F-A861-FD408ACC2AF6}" type="presParOf" srcId="{E33101C6-6FBC-48E8-9138-24A00A14EF00}" destId="{0EBEDEB6-1C59-483E-84AF-BA10A5BC7C22}" srcOrd="1" destOrd="0" presId="urn:microsoft.com/office/officeart/2005/8/layout/matrix3"/>
    <dgm:cxn modelId="{5EFB0B1E-A39B-49B0-ABC2-086D1637C972}" type="presParOf" srcId="{E33101C6-6FBC-48E8-9138-24A00A14EF00}" destId="{1D001825-AA96-48AE-B144-B11CB17C0585}" srcOrd="2" destOrd="0" presId="urn:microsoft.com/office/officeart/2005/8/layout/matrix3"/>
    <dgm:cxn modelId="{75B1135D-33CF-4308-866B-2797D48DB3C8}" type="presParOf" srcId="{E33101C6-6FBC-48E8-9138-24A00A14EF00}" destId="{5366ADC6-2387-4CC0-9610-86B7A68E1448}" srcOrd="3" destOrd="0" presId="urn:microsoft.com/office/officeart/2005/8/layout/matrix3"/>
    <dgm:cxn modelId="{536F7D4E-3AD9-481E-9444-7AC48607AF27}" type="presParOf" srcId="{E33101C6-6FBC-48E8-9138-24A00A14EF00}" destId="{06D7673A-FA98-49E1-A554-FE14E25DB1E7}"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94FCF83-5F01-4D81-9A00-61EB9517023A}"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08ED438E-40A6-44CF-A50D-642DA9952A9F}">
      <dgm:prSet/>
      <dgm:spPr/>
      <dgm:t>
        <a:bodyPr/>
        <a:lstStyle/>
        <a:p>
          <a:r>
            <a:rPr lang="en-US" b="1"/>
            <a:t>There should be no assumption that a party to litigation is entitled to file the opinion or report of an expert on any issue, or to require that an order should be given appointing an expert.</a:t>
          </a:r>
          <a:endParaRPr lang="en-US"/>
        </a:p>
      </dgm:t>
    </dgm:pt>
    <dgm:pt modelId="{40BABABE-1EE9-4267-9718-40DB11E2C967}" type="parTrans" cxnId="{CB2A4978-0E42-4BE0-864A-B57C43F3AF50}">
      <dgm:prSet/>
      <dgm:spPr/>
      <dgm:t>
        <a:bodyPr/>
        <a:lstStyle/>
        <a:p>
          <a:endParaRPr lang="en-US"/>
        </a:p>
      </dgm:t>
    </dgm:pt>
    <dgm:pt modelId="{BFA8EA03-CCCE-4651-9520-122BBF037028}" type="sibTrans" cxnId="{CB2A4978-0E42-4BE0-864A-B57C43F3AF50}">
      <dgm:prSet/>
      <dgm:spPr/>
      <dgm:t>
        <a:bodyPr/>
        <a:lstStyle/>
        <a:p>
          <a:endParaRPr lang="en-US"/>
        </a:p>
      </dgm:t>
    </dgm:pt>
    <dgm:pt modelId="{86237600-F0F1-454B-84E0-37E404D3DE74}">
      <dgm:prSet/>
      <dgm:spPr/>
      <dgm:t>
        <a:bodyPr/>
        <a:lstStyle/>
        <a:p>
          <a:r>
            <a:rPr lang="en-US" b="1"/>
            <a:t>An expert may be needed to assist the court on these matters:</a:t>
          </a:r>
          <a:endParaRPr lang="en-US"/>
        </a:p>
      </dgm:t>
    </dgm:pt>
    <dgm:pt modelId="{0BC2C11B-9C31-424A-8FD2-579A9A8C1E94}" type="parTrans" cxnId="{4D8BBE60-98BD-4647-8847-0F1BF5F5E0E8}">
      <dgm:prSet/>
      <dgm:spPr/>
      <dgm:t>
        <a:bodyPr/>
        <a:lstStyle/>
        <a:p>
          <a:endParaRPr lang="en-US"/>
        </a:p>
      </dgm:t>
    </dgm:pt>
    <dgm:pt modelId="{6418CDB4-3514-4EA8-BC53-F3014910D7AD}" type="sibTrans" cxnId="{4D8BBE60-98BD-4647-8847-0F1BF5F5E0E8}">
      <dgm:prSet/>
      <dgm:spPr/>
      <dgm:t>
        <a:bodyPr/>
        <a:lstStyle/>
        <a:p>
          <a:endParaRPr lang="en-US"/>
        </a:p>
      </dgm:t>
    </dgm:pt>
    <dgm:pt modelId="{F076AA1F-C327-46BB-9E6C-F715B4B55C7B}">
      <dgm:prSet/>
      <dgm:spPr/>
      <dgm:t>
        <a:bodyPr/>
        <a:lstStyle/>
        <a:p>
          <a:r>
            <a:rPr lang="en-US" b="1" dirty="0"/>
            <a:t>to give an opinion as to matters of mental health relating to the parents and the children; also the effects of such matters on the parent-child relationship and fulfilment of parental responsibilities;</a:t>
          </a:r>
          <a:endParaRPr lang="en-US" dirty="0"/>
        </a:p>
      </dgm:t>
    </dgm:pt>
    <dgm:pt modelId="{2EEA7D14-62CA-4571-859C-2D40BA7C59BA}" type="parTrans" cxnId="{F6D621F6-F353-444B-9E5E-0AE2D11803FB}">
      <dgm:prSet/>
      <dgm:spPr/>
      <dgm:t>
        <a:bodyPr/>
        <a:lstStyle/>
        <a:p>
          <a:endParaRPr lang="en-US"/>
        </a:p>
      </dgm:t>
    </dgm:pt>
    <dgm:pt modelId="{A09EF519-B427-4418-9E66-458A06B5014E}" type="sibTrans" cxnId="{F6D621F6-F353-444B-9E5E-0AE2D11803FB}">
      <dgm:prSet/>
      <dgm:spPr/>
      <dgm:t>
        <a:bodyPr/>
        <a:lstStyle/>
        <a:p>
          <a:endParaRPr lang="en-US"/>
        </a:p>
      </dgm:t>
    </dgm:pt>
    <dgm:pt modelId="{BDCF0F29-0BAF-4180-B561-E1320D8E97CB}">
      <dgm:prSet/>
      <dgm:spPr/>
      <dgm:t>
        <a:bodyPr/>
        <a:lstStyle/>
        <a:p>
          <a:r>
            <a:rPr lang="en-US" b="1"/>
            <a:t>to assess relationships and interactions in the family including the possibility of triangulation of the child;  </a:t>
          </a:r>
          <a:endParaRPr lang="en-US"/>
        </a:p>
      </dgm:t>
    </dgm:pt>
    <dgm:pt modelId="{C77EE881-CF89-44E6-B436-BF9137069463}" type="parTrans" cxnId="{6235D662-7AE2-45AC-BF49-334D7AF7F794}">
      <dgm:prSet/>
      <dgm:spPr/>
      <dgm:t>
        <a:bodyPr/>
        <a:lstStyle/>
        <a:p>
          <a:endParaRPr lang="en-US"/>
        </a:p>
      </dgm:t>
    </dgm:pt>
    <dgm:pt modelId="{167137CC-4141-4493-B79E-6A822FE056E0}" type="sibTrans" cxnId="{6235D662-7AE2-45AC-BF49-334D7AF7F794}">
      <dgm:prSet/>
      <dgm:spPr/>
      <dgm:t>
        <a:bodyPr/>
        <a:lstStyle/>
        <a:p>
          <a:endParaRPr lang="en-US"/>
        </a:p>
      </dgm:t>
    </dgm:pt>
    <dgm:pt modelId="{19805FF5-5C38-4DEB-ABD1-4AA05276E72E}">
      <dgm:prSet/>
      <dgm:spPr/>
      <dgm:t>
        <a:bodyPr/>
        <a:lstStyle/>
        <a:p>
          <a:r>
            <a:rPr lang="en-US" b="1" dirty="0"/>
            <a:t>to give recommendations as to the arrangements for residence and contact between the child and the parents, extended family, etc. </a:t>
          </a:r>
          <a:endParaRPr lang="en-US" dirty="0"/>
        </a:p>
      </dgm:t>
    </dgm:pt>
    <dgm:pt modelId="{990F06F1-54F9-4B05-A447-994D9AF17BC3}" type="parTrans" cxnId="{EBE9C981-4B0C-4840-A881-361F5C688BF6}">
      <dgm:prSet/>
      <dgm:spPr/>
      <dgm:t>
        <a:bodyPr/>
        <a:lstStyle/>
        <a:p>
          <a:endParaRPr lang="en-US"/>
        </a:p>
      </dgm:t>
    </dgm:pt>
    <dgm:pt modelId="{6D6445DB-557D-413E-B8B1-FDDCE91262A0}" type="sibTrans" cxnId="{EBE9C981-4B0C-4840-A881-361F5C688BF6}">
      <dgm:prSet/>
      <dgm:spPr/>
      <dgm:t>
        <a:bodyPr/>
        <a:lstStyle/>
        <a:p>
          <a:endParaRPr lang="en-US"/>
        </a:p>
      </dgm:t>
    </dgm:pt>
    <dgm:pt modelId="{DA26B7B1-05E2-4E80-8729-1977DB7B2015}" type="pres">
      <dgm:prSet presAssocID="{594FCF83-5F01-4D81-9A00-61EB9517023A}" presName="linear" presStyleCnt="0">
        <dgm:presLayoutVars>
          <dgm:animLvl val="lvl"/>
          <dgm:resizeHandles val="exact"/>
        </dgm:presLayoutVars>
      </dgm:prSet>
      <dgm:spPr/>
    </dgm:pt>
    <dgm:pt modelId="{43A6CE71-80AA-4D3D-A872-462A5A2797D8}" type="pres">
      <dgm:prSet presAssocID="{08ED438E-40A6-44CF-A50D-642DA9952A9F}" presName="parentText" presStyleLbl="node1" presStyleIdx="0" presStyleCnt="5">
        <dgm:presLayoutVars>
          <dgm:chMax val="0"/>
          <dgm:bulletEnabled val="1"/>
        </dgm:presLayoutVars>
      </dgm:prSet>
      <dgm:spPr/>
    </dgm:pt>
    <dgm:pt modelId="{CF039172-6622-4892-AD4C-68C5D0F21F43}" type="pres">
      <dgm:prSet presAssocID="{BFA8EA03-CCCE-4651-9520-122BBF037028}" presName="spacer" presStyleCnt="0"/>
      <dgm:spPr/>
    </dgm:pt>
    <dgm:pt modelId="{56E1275A-F7F8-45DC-95E6-DD4FB7EFB36D}" type="pres">
      <dgm:prSet presAssocID="{86237600-F0F1-454B-84E0-37E404D3DE74}" presName="parentText" presStyleLbl="node1" presStyleIdx="1" presStyleCnt="5">
        <dgm:presLayoutVars>
          <dgm:chMax val="0"/>
          <dgm:bulletEnabled val="1"/>
        </dgm:presLayoutVars>
      </dgm:prSet>
      <dgm:spPr/>
    </dgm:pt>
    <dgm:pt modelId="{353C2E37-3AAA-4B27-87ED-202574D8EC39}" type="pres">
      <dgm:prSet presAssocID="{6418CDB4-3514-4EA8-BC53-F3014910D7AD}" presName="spacer" presStyleCnt="0"/>
      <dgm:spPr/>
    </dgm:pt>
    <dgm:pt modelId="{823C5C6E-435F-4C3F-834D-90BCBF0FB8FB}" type="pres">
      <dgm:prSet presAssocID="{F076AA1F-C327-46BB-9E6C-F715B4B55C7B}" presName="parentText" presStyleLbl="node1" presStyleIdx="2" presStyleCnt="5">
        <dgm:presLayoutVars>
          <dgm:chMax val="0"/>
          <dgm:bulletEnabled val="1"/>
        </dgm:presLayoutVars>
      </dgm:prSet>
      <dgm:spPr/>
    </dgm:pt>
    <dgm:pt modelId="{12CA685B-9E7C-49ED-8E98-36F41260E7A9}" type="pres">
      <dgm:prSet presAssocID="{A09EF519-B427-4418-9E66-458A06B5014E}" presName="spacer" presStyleCnt="0"/>
      <dgm:spPr/>
    </dgm:pt>
    <dgm:pt modelId="{4384721B-EF67-4987-BFAE-2C483CBDC1EB}" type="pres">
      <dgm:prSet presAssocID="{BDCF0F29-0BAF-4180-B561-E1320D8E97CB}" presName="parentText" presStyleLbl="node1" presStyleIdx="3" presStyleCnt="5">
        <dgm:presLayoutVars>
          <dgm:chMax val="0"/>
          <dgm:bulletEnabled val="1"/>
        </dgm:presLayoutVars>
      </dgm:prSet>
      <dgm:spPr/>
    </dgm:pt>
    <dgm:pt modelId="{A3CF02D1-2D16-460C-B89C-9644993AD1BD}" type="pres">
      <dgm:prSet presAssocID="{167137CC-4141-4493-B79E-6A822FE056E0}" presName="spacer" presStyleCnt="0"/>
      <dgm:spPr/>
    </dgm:pt>
    <dgm:pt modelId="{26617900-B4AC-4448-B704-499D56979566}" type="pres">
      <dgm:prSet presAssocID="{19805FF5-5C38-4DEB-ABD1-4AA05276E72E}" presName="parentText" presStyleLbl="node1" presStyleIdx="4" presStyleCnt="5">
        <dgm:presLayoutVars>
          <dgm:chMax val="0"/>
          <dgm:bulletEnabled val="1"/>
        </dgm:presLayoutVars>
      </dgm:prSet>
      <dgm:spPr/>
    </dgm:pt>
  </dgm:ptLst>
  <dgm:cxnLst>
    <dgm:cxn modelId="{63D4970A-ED9A-4AC7-BC84-037856B58DF6}" type="presOf" srcId="{86237600-F0F1-454B-84E0-37E404D3DE74}" destId="{56E1275A-F7F8-45DC-95E6-DD4FB7EFB36D}" srcOrd="0" destOrd="0" presId="urn:microsoft.com/office/officeart/2005/8/layout/vList2"/>
    <dgm:cxn modelId="{7D796010-F36D-4207-8C1B-E9FA9CC9905A}" type="presOf" srcId="{BDCF0F29-0BAF-4180-B561-E1320D8E97CB}" destId="{4384721B-EF67-4987-BFAE-2C483CBDC1EB}" srcOrd="0" destOrd="0" presId="urn:microsoft.com/office/officeart/2005/8/layout/vList2"/>
    <dgm:cxn modelId="{4D8BBE60-98BD-4647-8847-0F1BF5F5E0E8}" srcId="{594FCF83-5F01-4D81-9A00-61EB9517023A}" destId="{86237600-F0F1-454B-84E0-37E404D3DE74}" srcOrd="1" destOrd="0" parTransId="{0BC2C11B-9C31-424A-8FD2-579A9A8C1E94}" sibTransId="{6418CDB4-3514-4EA8-BC53-F3014910D7AD}"/>
    <dgm:cxn modelId="{6235D662-7AE2-45AC-BF49-334D7AF7F794}" srcId="{594FCF83-5F01-4D81-9A00-61EB9517023A}" destId="{BDCF0F29-0BAF-4180-B561-E1320D8E97CB}" srcOrd="3" destOrd="0" parTransId="{C77EE881-CF89-44E6-B436-BF9137069463}" sibTransId="{167137CC-4141-4493-B79E-6A822FE056E0}"/>
    <dgm:cxn modelId="{BD03C46A-B0C0-4C80-B88D-670B97372E40}" type="presOf" srcId="{F076AA1F-C327-46BB-9E6C-F715B4B55C7B}" destId="{823C5C6E-435F-4C3F-834D-90BCBF0FB8FB}" srcOrd="0" destOrd="0" presId="urn:microsoft.com/office/officeart/2005/8/layout/vList2"/>
    <dgm:cxn modelId="{3B6A5F73-3975-44B9-84DE-F8B4E7582FD0}" type="presOf" srcId="{19805FF5-5C38-4DEB-ABD1-4AA05276E72E}" destId="{26617900-B4AC-4448-B704-499D56979566}" srcOrd="0" destOrd="0" presId="urn:microsoft.com/office/officeart/2005/8/layout/vList2"/>
    <dgm:cxn modelId="{CB2A4978-0E42-4BE0-864A-B57C43F3AF50}" srcId="{594FCF83-5F01-4D81-9A00-61EB9517023A}" destId="{08ED438E-40A6-44CF-A50D-642DA9952A9F}" srcOrd="0" destOrd="0" parTransId="{40BABABE-1EE9-4267-9718-40DB11E2C967}" sibTransId="{BFA8EA03-CCCE-4651-9520-122BBF037028}"/>
    <dgm:cxn modelId="{EBE9C981-4B0C-4840-A881-361F5C688BF6}" srcId="{594FCF83-5F01-4D81-9A00-61EB9517023A}" destId="{19805FF5-5C38-4DEB-ABD1-4AA05276E72E}" srcOrd="4" destOrd="0" parTransId="{990F06F1-54F9-4B05-A447-994D9AF17BC3}" sibTransId="{6D6445DB-557D-413E-B8B1-FDDCE91262A0}"/>
    <dgm:cxn modelId="{44355594-218F-42D0-937D-F48C57236E7C}" type="presOf" srcId="{08ED438E-40A6-44CF-A50D-642DA9952A9F}" destId="{43A6CE71-80AA-4D3D-A872-462A5A2797D8}" srcOrd="0" destOrd="0" presId="urn:microsoft.com/office/officeart/2005/8/layout/vList2"/>
    <dgm:cxn modelId="{F6D621F6-F353-444B-9E5E-0AE2D11803FB}" srcId="{594FCF83-5F01-4D81-9A00-61EB9517023A}" destId="{F076AA1F-C327-46BB-9E6C-F715B4B55C7B}" srcOrd="2" destOrd="0" parTransId="{2EEA7D14-62CA-4571-859C-2D40BA7C59BA}" sibTransId="{A09EF519-B427-4418-9E66-458A06B5014E}"/>
    <dgm:cxn modelId="{0A0522F7-2913-49CC-AF90-BCF61EB055FC}" type="presOf" srcId="{594FCF83-5F01-4D81-9A00-61EB9517023A}" destId="{DA26B7B1-05E2-4E80-8729-1977DB7B2015}" srcOrd="0" destOrd="0" presId="urn:microsoft.com/office/officeart/2005/8/layout/vList2"/>
    <dgm:cxn modelId="{D5C9D81D-4AF1-478E-9A00-04407EBBD2B0}" type="presParOf" srcId="{DA26B7B1-05E2-4E80-8729-1977DB7B2015}" destId="{43A6CE71-80AA-4D3D-A872-462A5A2797D8}" srcOrd="0" destOrd="0" presId="urn:microsoft.com/office/officeart/2005/8/layout/vList2"/>
    <dgm:cxn modelId="{429B8D7F-9680-472D-A987-52E8B44D1100}" type="presParOf" srcId="{DA26B7B1-05E2-4E80-8729-1977DB7B2015}" destId="{CF039172-6622-4892-AD4C-68C5D0F21F43}" srcOrd="1" destOrd="0" presId="urn:microsoft.com/office/officeart/2005/8/layout/vList2"/>
    <dgm:cxn modelId="{B2CAE0A8-E0BE-4AFE-93B3-256CEA32C889}" type="presParOf" srcId="{DA26B7B1-05E2-4E80-8729-1977DB7B2015}" destId="{56E1275A-F7F8-45DC-95E6-DD4FB7EFB36D}" srcOrd="2" destOrd="0" presId="urn:microsoft.com/office/officeart/2005/8/layout/vList2"/>
    <dgm:cxn modelId="{97A00ADC-D33E-4B18-8632-AC36A745BCEE}" type="presParOf" srcId="{DA26B7B1-05E2-4E80-8729-1977DB7B2015}" destId="{353C2E37-3AAA-4B27-87ED-202574D8EC39}" srcOrd="3" destOrd="0" presId="urn:microsoft.com/office/officeart/2005/8/layout/vList2"/>
    <dgm:cxn modelId="{ADD3833C-10BD-4DA4-B2B8-6539F6D0A7A2}" type="presParOf" srcId="{DA26B7B1-05E2-4E80-8729-1977DB7B2015}" destId="{823C5C6E-435F-4C3F-834D-90BCBF0FB8FB}" srcOrd="4" destOrd="0" presId="urn:microsoft.com/office/officeart/2005/8/layout/vList2"/>
    <dgm:cxn modelId="{92AC9B9B-05E2-411D-8231-6846195CFFDC}" type="presParOf" srcId="{DA26B7B1-05E2-4E80-8729-1977DB7B2015}" destId="{12CA685B-9E7C-49ED-8E98-36F41260E7A9}" srcOrd="5" destOrd="0" presId="urn:microsoft.com/office/officeart/2005/8/layout/vList2"/>
    <dgm:cxn modelId="{3911BE24-266E-40CB-BEFD-45E5CCFD33C6}" type="presParOf" srcId="{DA26B7B1-05E2-4E80-8729-1977DB7B2015}" destId="{4384721B-EF67-4987-BFAE-2C483CBDC1EB}" srcOrd="6" destOrd="0" presId="urn:microsoft.com/office/officeart/2005/8/layout/vList2"/>
    <dgm:cxn modelId="{5D04EAAB-EB09-450A-BC0E-2BAB3DF23233}" type="presParOf" srcId="{DA26B7B1-05E2-4E80-8729-1977DB7B2015}" destId="{A3CF02D1-2D16-460C-B89C-9644993AD1BD}" srcOrd="7" destOrd="0" presId="urn:microsoft.com/office/officeart/2005/8/layout/vList2"/>
    <dgm:cxn modelId="{F16715B7-B15C-4057-B91C-205DD4267458}" type="presParOf" srcId="{DA26B7B1-05E2-4E80-8729-1977DB7B2015}" destId="{26617900-B4AC-4448-B704-499D5697956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B148FBB-C328-4A80-9E66-C51479B44F5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AFC156F-2D43-4BA6-A4F1-B53EEE78BEC3}">
      <dgm:prSet/>
      <dgm:spPr/>
      <dgm:t>
        <a:bodyPr/>
        <a:lstStyle/>
        <a:p>
          <a:r>
            <a:rPr lang="en-US" b="1" dirty="0"/>
            <a:t>to assess issues of the child's safety; this may include recommendations for supervision of face-to-face contact, or contact by electronic means;</a:t>
          </a:r>
          <a:endParaRPr lang="en-US" dirty="0"/>
        </a:p>
      </dgm:t>
    </dgm:pt>
    <dgm:pt modelId="{4C212AFE-E97D-4722-92DA-859B43B6962D}" type="parTrans" cxnId="{9005E112-1A6A-4AED-8A9D-0343C8610367}">
      <dgm:prSet/>
      <dgm:spPr/>
      <dgm:t>
        <a:bodyPr/>
        <a:lstStyle/>
        <a:p>
          <a:endParaRPr lang="en-US"/>
        </a:p>
      </dgm:t>
    </dgm:pt>
    <dgm:pt modelId="{1FF205F5-7CF6-49C4-A17F-931CCC02EB09}" type="sibTrans" cxnId="{9005E112-1A6A-4AED-8A9D-0343C8610367}">
      <dgm:prSet/>
      <dgm:spPr/>
      <dgm:t>
        <a:bodyPr/>
        <a:lstStyle/>
        <a:p>
          <a:endParaRPr lang="en-US"/>
        </a:p>
      </dgm:t>
    </dgm:pt>
    <dgm:pt modelId="{E0E35712-1174-4E55-83FD-890E815CB7DA}">
      <dgm:prSet/>
      <dgm:spPr/>
      <dgm:t>
        <a:bodyPr/>
        <a:lstStyle/>
        <a:p>
          <a:r>
            <a:rPr lang="en-US" b="1"/>
            <a:t>to make recommendations on specific issues, such as the child's place of residence </a:t>
          </a:r>
          <a:endParaRPr lang="en-US"/>
        </a:p>
      </dgm:t>
    </dgm:pt>
    <dgm:pt modelId="{B1D8C911-0242-4EB8-A8F9-F254FB514CE0}" type="parTrans" cxnId="{3DE17702-CC45-4284-B84E-BF6B20965664}">
      <dgm:prSet/>
      <dgm:spPr/>
      <dgm:t>
        <a:bodyPr/>
        <a:lstStyle/>
        <a:p>
          <a:endParaRPr lang="en-US"/>
        </a:p>
      </dgm:t>
    </dgm:pt>
    <dgm:pt modelId="{B1C9FF21-864A-4E3B-A1EA-99CBD90C0418}" type="sibTrans" cxnId="{3DE17702-CC45-4284-B84E-BF6B20965664}">
      <dgm:prSet/>
      <dgm:spPr/>
      <dgm:t>
        <a:bodyPr/>
        <a:lstStyle/>
        <a:p>
          <a:endParaRPr lang="en-US"/>
        </a:p>
      </dgm:t>
    </dgm:pt>
    <dgm:pt modelId="{C4576592-BE3F-43FE-B8D6-7C18468024D0}">
      <dgm:prSet/>
      <dgm:spPr/>
      <dgm:t>
        <a:bodyPr/>
        <a:lstStyle/>
        <a:p>
          <a:r>
            <a:rPr lang="en-US" b="1"/>
            <a:t>to conduct a therapeutic intervention, so as to relieve stress and repair some situation which adversely affects the child. This may be a matter of urgency, especially where a child is not in contact with one of the parents.</a:t>
          </a:r>
          <a:endParaRPr lang="en-US"/>
        </a:p>
      </dgm:t>
    </dgm:pt>
    <dgm:pt modelId="{4E32060C-F79A-4DD1-901B-26A141A62622}" type="parTrans" cxnId="{C88516B3-A759-45B0-81DA-8F3D5533C17B}">
      <dgm:prSet/>
      <dgm:spPr/>
      <dgm:t>
        <a:bodyPr/>
        <a:lstStyle/>
        <a:p>
          <a:endParaRPr lang="en-US"/>
        </a:p>
      </dgm:t>
    </dgm:pt>
    <dgm:pt modelId="{EDD10B4C-C2D7-4DFD-AFF4-5F568DAAD6B1}" type="sibTrans" cxnId="{C88516B3-A759-45B0-81DA-8F3D5533C17B}">
      <dgm:prSet/>
      <dgm:spPr/>
      <dgm:t>
        <a:bodyPr/>
        <a:lstStyle/>
        <a:p>
          <a:endParaRPr lang="en-US"/>
        </a:p>
      </dgm:t>
    </dgm:pt>
    <dgm:pt modelId="{EAA0100C-90E8-4424-8E95-C55FE2BAFE0F}" type="pres">
      <dgm:prSet presAssocID="{9B148FBB-C328-4A80-9E66-C51479B44F57}" presName="linear" presStyleCnt="0">
        <dgm:presLayoutVars>
          <dgm:animLvl val="lvl"/>
          <dgm:resizeHandles val="exact"/>
        </dgm:presLayoutVars>
      </dgm:prSet>
      <dgm:spPr/>
    </dgm:pt>
    <dgm:pt modelId="{18D2E927-8888-4B9E-96BE-FEF830646591}" type="pres">
      <dgm:prSet presAssocID="{2AFC156F-2D43-4BA6-A4F1-B53EEE78BEC3}" presName="parentText" presStyleLbl="node1" presStyleIdx="0" presStyleCnt="3">
        <dgm:presLayoutVars>
          <dgm:chMax val="0"/>
          <dgm:bulletEnabled val="1"/>
        </dgm:presLayoutVars>
      </dgm:prSet>
      <dgm:spPr/>
    </dgm:pt>
    <dgm:pt modelId="{D5CE2D55-A439-4C98-8E7A-B766E8D88735}" type="pres">
      <dgm:prSet presAssocID="{1FF205F5-7CF6-49C4-A17F-931CCC02EB09}" presName="spacer" presStyleCnt="0"/>
      <dgm:spPr/>
    </dgm:pt>
    <dgm:pt modelId="{41FDF848-5A9C-4819-8B61-A6204A5D2791}" type="pres">
      <dgm:prSet presAssocID="{E0E35712-1174-4E55-83FD-890E815CB7DA}" presName="parentText" presStyleLbl="node1" presStyleIdx="1" presStyleCnt="3">
        <dgm:presLayoutVars>
          <dgm:chMax val="0"/>
          <dgm:bulletEnabled val="1"/>
        </dgm:presLayoutVars>
      </dgm:prSet>
      <dgm:spPr/>
    </dgm:pt>
    <dgm:pt modelId="{2A58BCA0-56C6-49B2-ADE2-C9ED15D7004E}" type="pres">
      <dgm:prSet presAssocID="{B1C9FF21-864A-4E3B-A1EA-99CBD90C0418}" presName="spacer" presStyleCnt="0"/>
      <dgm:spPr/>
    </dgm:pt>
    <dgm:pt modelId="{35D22D7D-A9E8-4A88-B712-6028802FEB9F}" type="pres">
      <dgm:prSet presAssocID="{C4576592-BE3F-43FE-B8D6-7C18468024D0}" presName="parentText" presStyleLbl="node1" presStyleIdx="2" presStyleCnt="3">
        <dgm:presLayoutVars>
          <dgm:chMax val="0"/>
          <dgm:bulletEnabled val="1"/>
        </dgm:presLayoutVars>
      </dgm:prSet>
      <dgm:spPr/>
    </dgm:pt>
  </dgm:ptLst>
  <dgm:cxnLst>
    <dgm:cxn modelId="{3DE17702-CC45-4284-B84E-BF6B20965664}" srcId="{9B148FBB-C328-4A80-9E66-C51479B44F57}" destId="{E0E35712-1174-4E55-83FD-890E815CB7DA}" srcOrd="1" destOrd="0" parTransId="{B1D8C911-0242-4EB8-A8F9-F254FB514CE0}" sibTransId="{B1C9FF21-864A-4E3B-A1EA-99CBD90C0418}"/>
    <dgm:cxn modelId="{9005E112-1A6A-4AED-8A9D-0343C8610367}" srcId="{9B148FBB-C328-4A80-9E66-C51479B44F57}" destId="{2AFC156F-2D43-4BA6-A4F1-B53EEE78BEC3}" srcOrd="0" destOrd="0" parTransId="{4C212AFE-E97D-4722-92DA-859B43B6962D}" sibTransId="{1FF205F5-7CF6-49C4-A17F-931CCC02EB09}"/>
    <dgm:cxn modelId="{D5817027-2412-44A3-801F-A846DF4A09B1}" type="presOf" srcId="{9B148FBB-C328-4A80-9E66-C51479B44F57}" destId="{EAA0100C-90E8-4424-8E95-C55FE2BAFE0F}" srcOrd="0" destOrd="0" presId="urn:microsoft.com/office/officeart/2005/8/layout/vList2"/>
    <dgm:cxn modelId="{36CF9346-702E-484E-BCA4-FC10C7BE33AD}" type="presOf" srcId="{C4576592-BE3F-43FE-B8D6-7C18468024D0}" destId="{35D22D7D-A9E8-4A88-B712-6028802FEB9F}" srcOrd="0" destOrd="0" presId="urn:microsoft.com/office/officeart/2005/8/layout/vList2"/>
    <dgm:cxn modelId="{1A07DF49-8000-418D-BF68-CA3661E09263}" type="presOf" srcId="{2AFC156F-2D43-4BA6-A4F1-B53EEE78BEC3}" destId="{18D2E927-8888-4B9E-96BE-FEF830646591}" srcOrd="0" destOrd="0" presId="urn:microsoft.com/office/officeart/2005/8/layout/vList2"/>
    <dgm:cxn modelId="{1BDDA361-8A40-49EC-9B64-EFC5A31908B8}" type="presOf" srcId="{E0E35712-1174-4E55-83FD-890E815CB7DA}" destId="{41FDF848-5A9C-4819-8B61-A6204A5D2791}" srcOrd="0" destOrd="0" presId="urn:microsoft.com/office/officeart/2005/8/layout/vList2"/>
    <dgm:cxn modelId="{C88516B3-A759-45B0-81DA-8F3D5533C17B}" srcId="{9B148FBB-C328-4A80-9E66-C51479B44F57}" destId="{C4576592-BE3F-43FE-B8D6-7C18468024D0}" srcOrd="2" destOrd="0" parTransId="{4E32060C-F79A-4DD1-901B-26A141A62622}" sibTransId="{EDD10B4C-C2D7-4DFD-AFF4-5F568DAAD6B1}"/>
    <dgm:cxn modelId="{E13D71EB-6268-4B09-B1EC-A929A8C2EE82}" type="presParOf" srcId="{EAA0100C-90E8-4424-8E95-C55FE2BAFE0F}" destId="{18D2E927-8888-4B9E-96BE-FEF830646591}" srcOrd="0" destOrd="0" presId="urn:microsoft.com/office/officeart/2005/8/layout/vList2"/>
    <dgm:cxn modelId="{81CA388C-B68D-4BF7-B449-F561AE97F2FF}" type="presParOf" srcId="{EAA0100C-90E8-4424-8E95-C55FE2BAFE0F}" destId="{D5CE2D55-A439-4C98-8E7A-B766E8D88735}" srcOrd="1" destOrd="0" presId="urn:microsoft.com/office/officeart/2005/8/layout/vList2"/>
    <dgm:cxn modelId="{C648A217-6F08-4A64-AC0A-A183994F5F1D}" type="presParOf" srcId="{EAA0100C-90E8-4424-8E95-C55FE2BAFE0F}" destId="{41FDF848-5A9C-4819-8B61-A6204A5D2791}" srcOrd="2" destOrd="0" presId="urn:microsoft.com/office/officeart/2005/8/layout/vList2"/>
    <dgm:cxn modelId="{3BB5CD98-541F-4140-894E-F6D2015F3A0B}" type="presParOf" srcId="{EAA0100C-90E8-4424-8E95-C55FE2BAFE0F}" destId="{2A58BCA0-56C6-49B2-ADE2-C9ED15D7004E}" srcOrd="3" destOrd="0" presId="urn:microsoft.com/office/officeart/2005/8/layout/vList2"/>
    <dgm:cxn modelId="{066EE02A-369C-459D-8AFA-04069D1C096E}" type="presParOf" srcId="{EAA0100C-90E8-4424-8E95-C55FE2BAFE0F}" destId="{35D22D7D-A9E8-4A88-B712-6028802FEB9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4DA7CF3-1D3D-43E7-B636-B419AF540D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F97010E-EFE4-4834-A956-4162E591E41A}">
      <dgm:prSet/>
      <dgm:spPr/>
      <dgm:t>
        <a:bodyPr/>
        <a:lstStyle/>
        <a:p>
          <a:r>
            <a:rPr lang="en-US" b="1" dirty="0"/>
            <a:t>What are the issues about which the opinion is needed, and which fields of expertise are appropriate?</a:t>
          </a:r>
          <a:endParaRPr lang="en-US" dirty="0"/>
        </a:p>
      </dgm:t>
    </dgm:pt>
    <dgm:pt modelId="{34DF1C70-0AEC-46D2-8C51-BB8EF599BAA7}" type="parTrans" cxnId="{8FA9CD5D-85DE-4753-9C84-F83DA2C5303E}">
      <dgm:prSet/>
      <dgm:spPr/>
      <dgm:t>
        <a:bodyPr/>
        <a:lstStyle/>
        <a:p>
          <a:endParaRPr lang="en-US"/>
        </a:p>
      </dgm:t>
    </dgm:pt>
    <dgm:pt modelId="{76A56FDE-E988-43FE-B828-B22289F0CB74}" type="sibTrans" cxnId="{8FA9CD5D-85DE-4753-9C84-F83DA2C5303E}">
      <dgm:prSet/>
      <dgm:spPr/>
      <dgm:t>
        <a:bodyPr/>
        <a:lstStyle/>
        <a:p>
          <a:endParaRPr lang="en-US"/>
        </a:p>
      </dgm:t>
    </dgm:pt>
    <dgm:pt modelId="{1FD57A23-7EFD-45AC-9416-ED9AFE5D0F36}">
      <dgm:prSet/>
      <dgm:spPr/>
      <dgm:t>
        <a:bodyPr/>
        <a:lstStyle/>
        <a:p>
          <a:r>
            <a:rPr lang="en-US" b="1"/>
            <a:t>What knowledge, skills, education, training, and experience required?</a:t>
          </a:r>
          <a:endParaRPr lang="en-US"/>
        </a:p>
      </dgm:t>
    </dgm:pt>
    <dgm:pt modelId="{99D96E53-7935-403C-8DE3-B21197085B24}" type="parTrans" cxnId="{F34C1F53-ED30-4E99-A729-0837787F6562}">
      <dgm:prSet/>
      <dgm:spPr/>
      <dgm:t>
        <a:bodyPr/>
        <a:lstStyle/>
        <a:p>
          <a:endParaRPr lang="en-US"/>
        </a:p>
      </dgm:t>
    </dgm:pt>
    <dgm:pt modelId="{7DA3E6DA-1772-4268-A6DC-4D0B561A66E7}" type="sibTrans" cxnId="{F34C1F53-ED30-4E99-A729-0837787F6562}">
      <dgm:prSet/>
      <dgm:spPr/>
      <dgm:t>
        <a:bodyPr/>
        <a:lstStyle/>
        <a:p>
          <a:endParaRPr lang="en-US"/>
        </a:p>
      </dgm:t>
    </dgm:pt>
    <dgm:pt modelId="{A52EF548-3C42-4F24-B1FC-F2A1E52AEB65}">
      <dgm:prSet/>
      <dgm:spPr/>
      <dgm:t>
        <a:bodyPr/>
        <a:lstStyle/>
        <a:p>
          <a:r>
            <a:rPr lang="en-US" b="1"/>
            <a:t>Is the individual under consideration appropriate to the specific family (e.g. language and cultural skills)?</a:t>
          </a:r>
          <a:endParaRPr lang="en-US"/>
        </a:p>
      </dgm:t>
    </dgm:pt>
    <dgm:pt modelId="{9E959548-B01B-4B52-BE00-648A2B9402AB}" type="parTrans" cxnId="{88A4DF71-066C-43A3-A14F-0FE73561E3A6}">
      <dgm:prSet/>
      <dgm:spPr/>
      <dgm:t>
        <a:bodyPr/>
        <a:lstStyle/>
        <a:p>
          <a:endParaRPr lang="en-US"/>
        </a:p>
      </dgm:t>
    </dgm:pt>
    <dgm:pt modelId="{8072B4D7-4EF5-4170-8A22-765D990A1BB8}" type="sibTrans" cxnId="{88A4DF71-066C-43A3-A14F-0FE73561E3A6}">
      <dgm:prSet/>
      <dgm:spPr/>
      <dgm:t>
        <a:bodyPr/>
        <a:lstStyle/>
        <a:p>
          <a:endParaRPr lang="en-US"/>
        </a:p>
      </dgm:t>
    </dgm:pt>
    <dgm:pt modelId="{594FD157-9ADA-4AD4-AC3F-7BB4E5E74BA6}">
      <dgm:prSet/>
      <dgm:spPr/>
      <dgm:t>
        <a:bodyPr/>
        <a:lstStyle/>
        <a:p>
          <a:r>
            <a:rPr lang="en-US" b="1"/>
            <a:t>Academic degrees and membership of a professional organization are not necessarily predictors of the suitability of a person for the task being set. </a:t>
          </a:r>
          <a:endParaRPr lang="en-US"/>
        </a:p>
      </dgm:t>
    </dgm:pt>
    <dgm:pt modelId="{13DAF7FF-1A09-4179-AD89-73ECCF91DF84}" type="parTrans" cxnId="{FCE06B7F-5110-41F0-9BFF-97C49CB8D812}">
      <dgm:prSet/>
      <dgm:spPr/>
      <dgm:t>
        <a:bodyPr/>
        <a:lstStyle/>
        <a:p>
          <a:endParaRPr lang="en-US"/>
        </a:p>
      </dgm:t>
    </dgm:pt>
    <dgm:pt modelId="{B0E16C31-D5A6-445F-8DB2-04A557BA5465}" type="sibTrans" cxnId="{FCE06B7F-5110-41F0-9BFF-97C49CB8D812}">
      <dgm:prSet/>
      <dgm:spPr/>
      <dgm:t>
        <a:bodyPr/>
        <a:lstStyle/>
        <a:p>
          <a:endParaRPr lang="en-US"/>
        </a:p>
      </dgm:t>
    </dgm:pt>
    <dgm:pt modelId="{849424B7-D2C8-49DD-863B-1586028C9A9A}">
      <dgm:prSet/>
      <dgm:spPr/>
      <dgm:t>
        <a:bodyPr/>
        <a:lstStyle/>
        <a:p>
          <a:r>
            <a:rPr lang="en-US" b="1"/>
            <a:t>Preference for an expert who has clinical experience in dealing with parental disagreements and the effects of parental separation on children, and a forensic, and trauma informed, approach.</a:t>
          </a:r>
          <a:endParaRPr lang="en-US"/>
        </a:p>
      </dgm:t>
    </dgm:pt>
    <dgm:pt modelId="{9F40AF48-EE06-4055-9CEF-1D5131FADFA5}" type="parTrans" cxnId="{EBA501A4-3B23-42BD-B6F5-AB0F6A2388A7}">
      <dgm:prSet/>
      <dgm:spPr/>
      <dgm:t>
        <a:bodyPr/>
        <a:lstStyle/>
        <a:p>
          <a:endParaRPr lang="en-US"/>
        </a:p>
      </dgm:t>
    </dgm:pt>
    <dgm:pt modelId="{F52F5ED5-B305-44A6-BEE5-ABC07D53DA6E}" type="sibTrans" cxnId="{EBA501A4-3B23-42BD-B6F5-AB0F6A2388A7}">
      <dgm:prSet/>
      <dgm:spPr/>
      <dgm:t>
        <a:bodyPr/>
        <a:lstStyle/>
        <a:p>
          <a:endParaRPr lang="en-US"/>
        </a:p>
      </dgm:t>
    </dgm:pt>
    <dgm:pt modelId="{B65E12F9-1F7E-4C77-8CE3-4194E7BC8133}" type="pres">
      <dgm:prSet presAssocID="{24DA7CF3-1D3D-43E7-B636-B419AF540D0D}" presName="linear" presStyleCnt="0">
        <dgm:presLayoutVars>
          <dgm:animLvl val="lvl"/>
          <dgm:resizeHandles val="exact"/>
        </dgm:presLayoutVars>
      </dgm:prSet>
      <dgm:spPr/>
    </dgm:pt>
    <dgm:pt modelId="{025B56DE-EA75-4AC7-BD23-4652839F8771}" type="pres">
      <dgm:prSet presAssocID="{EF97010E-EFE4-4834-A956-4162E591E41A}" presName="parentText" presStyleLbl="node1" presStyleIdx="0" presStyleCnt="5">
        <dgm:presLayoutVars>
          <dgm:chMax val="0"/>
          <dgm:bulletEnabled val="1"/>
        </dgm:presLayoutVars>
      </dgm:prSet>
      <dgm:spPr/>
    </dgm:pt>
    <dgm:pt modelId="{02AE9698-F91B-4CFC-953B-5148D99CCCBE}" type="pres">
      <dgm:prSet presAssocID="{76A56FDE-E988-43FE-B828-B22289F0CB74}" presName="spacer" presStyleCnt="0"/>
      <dgm:spPr/>
    </dgm:pt>
    <dgm:pt modelId="{38D104AB-9FB6-4BB8-9EC1-31A1D21C0B2F}" type="pres">
      <dgm:prSet presAssocID="{1FD57A23-7EFD-45AC-9416-ED9AFE5D0F36}" presName="parentText" presStyleLbl="node1" presStyleIdx="1" presStyleCnt="5">
        <dgm:presLayoutVars>
          <dgm:chMax val="0"/>
          <dgm:bulletEnabled val="1"/>
        </dgm:presLayoutVars>
      </dgm:prSet>
      <dgm:spPr/>
    </dgm:pt>
    <dgm:pt modelId="{F9BEAEB5-FC7A-420F-9DB3-457D89ECD523}" type="pres">
      <dgm:prSet presAssocID="{7DA3E6DA-1772-4268-A6DC-4D0B561A66E7}" presName="spacer" presStyleCnt="0"/>
      <dgm:spPr/>
    </dgm:pt>
    <dgm:pt modelId="{68129CB3-2250-4A78-A737-B3D940CC198C}" type="pres">
      <dgm:prSet presAssocID="{A52EF548-3C42-4F24-B1FC-F2A1E52AEB65}" presName="parentText" presStyleLbl="node1" presStyleIdx="2" presStyleCnt="5">
        <dgm:presLayoutVars>
          <dgm:chMax val="0"/>
          <dgm:bulletEnabled val="1"/>
        </dgm:presLayoutVars>
      </dgm:prSet>
      <dgm:spPr/>
    </dgm:pt>
    <dgm:pt modelId="{657766EC-E070-43F7-AFFE-024810FAA40E}" type="pres">
      <dgm:prSet presAssocID="{8072B4D7-4EF5-4170-8A22-765D990A1BB8}" presName="spacer" presStyleCnt="0"/>
      <dgm:spPr/>
    </dgm:pt>
    <dgm:pt modelId="{BFB1F70C-CCBC-41DB-82EC-B6F230AB02E6}" type="pres">
      <dgm:prSet presAssocID="{594FD157-9ADA-4AD4-AC3F-7BB4E5E74BA6}" presName="parentText" presStyleLbl="node1" presStyleIdx="3" presStyleCnt="5">
        <dgm:presLayoutVars>
          <dgm:chMax val="0"/>
          <dgm:bulletEnabled val="1"/>
        </dgm:presLayoutVars>
      </dgm:prSet>
      <dgm:spPr/>
    </dgm:pt>
    <dgm:pt modelId="{14BF026F-53B0-4FD4-8C67-59763906B455}" type="pres">
      <dgm:prSet presAssocID="{B0E16C31-D5A6-445F-8DB2-04A557BA5465}" presName="spacer" presStyleCnt="0"/>
      <dgm:spPr/>
    </dgm:pt>
    <dgm:pt modelId="{367CD583-DB6A-4A5A-918F-5445854E83D1}" type="pres">
      <dgm:prSet presAssocID="{849424B7-D2C8-49DD-863B-1586028C9A9A}" presName="parentText" presStyleLbl="node1" presStyleIdx="4" presStyleCnt="5">
        <dgm:presLayoutVars>
          <dgm:chMax val="0"/>
          <dgm:bulletEnabled val="1"/>
        </dgm:presLayoutVars>
      </dgm:prSet>
      <dgm:spPr/>
    </dgm:pt>
  </dgm:ptLst>
  <dgm:cxnLst>
    <dgm:cxn modelId="{F7B91209-4978-48A2-883A-C94A611E2F74}" type="presOf" srcId="{849424B7-D2C8-49DD-863B-1586028C9A9A}" destId="{367CD583-DB6A-4A5A-918F-5445854E83D1}" srcOrd="0" destOrd="0" presId="urn:microsoft.com/office/officeart/2005/8/layout/vList2"/>
    <dgm:cxn modelId="{F34C1F53-ED30-4E99-A729-0837787F6562}" srcId="{24DA7CF3-1D3D-43E7-B636-B419AF540D0D}" destId="{1FD57A23-7EFD-45AC-9416-ED9AFE5D0F36}" srcOrd="1" destOrd="0" parTransId="{99D96E53-7935-403C-8DE3-B21197085B24}" sibTransId="{7DA3E6DA-1772-4268-A6DC-4D0B561A66E7}"/>
    <dgm:cxn modelId="{8FA9CD5D-85DE-4753-9C84-F83DA2C5303E}" srcId="{24DA7CF3-1D3D-43E7-B636-B419AF540D0D}" destId="{EF97010E-EFE4-4834-A956-4162E591E41A}" srcOrd="0" destOrd="0" parTransId="{34DF1C70-0AEC-46D2-8C51-BB8EF599BAA7}" sibTransId="{76A56FDE-E988-43FE-B828-B22289F0CB74}"/>
    <dgm:cxn modelId="{64D28C6D-7A08-4768-B4A8-F021449F0A23}" type="presOf" srcId="{24DA7CF3-1D3D-43E7-B636-B419AF540D0D}" destId="{B65E12F9-1F7E-4C77-8CE3-4194E7BC8133}" srcOrd="0" destOrd="0" presId="urn:microsoft.com/office/officeart/2005/8/layout/vList2"/>
    <dgm:cxn modelId="{88A4DF71-066C-43A3-A14F-0FE73561E3A6}" srcId="{24DA7CF3-1D3D-43E7-B636-B419AF540D0D}" destId="{A52EF548-3C42-4F24-B1FC-F2A1E52AEB65}" srcOrd="2" destOrd="0" parTransId="{9E959548-B01B-4B52-BE00-648A2B9402AB}" sibTransId="{8072B4D7-4EF5-4170-8A22-765D990A1BB8}"/>
    <dgm:cxn modelId="{FCE06B7F-5110-41F0-9BFF-97C49CB8D812}" srcId="{24DA7CF3-1D3D-43E7-B636-B419AF540D0D}" destId="{594FD157-9ADA-4AD4-AC3F-7BB4E5E74BA6}" srcOrd="3" destOrd="0" parTransId="{13DAF7FF-1A09-4179-AD89-73ECCF91DF84}" sibTransId="{B0E16C31-D5A6-445F-8DB2-04A557BA5465}"/>
    <dgm:cxn modelId="{E4710A83-052E-4D0C-BB2D-10350F2333A7}" type="presOf" srcId="{594FD157-9ADA-4AD4-AC3F-7BB4E5E74BA6}" destId="{BFB1F70C-CCBC-41DB-82EC-B6F230AB02E6}" srcOrd="0" destOrd="0" presId="urn:microsoft.com/office/officeart/2005/8/layout/vList2"/>
    <dgm:cxn modelId="{EBA501A4-3B23-42BD-B6F5-AB0F6A2388A7}" srcId="{24DA7CF3-1D3D-43E7-B636-B419AF540D0D}" destId="{849424B7-D2C8-49DD-863B-1586028C9A9A}" srcOrd="4" destOrd="0" parTransId="{9F40AF48-EE06-4055-9CEF-1D5131FADFA5}" sibTransId="{F52F5ED5-B305-44A6-BEE5-ABC07D53DA6E}"/>
    <dgm:cxn modelId="{A494E2D6-C9DA-4588-8496-647D173AE306}" type="presOf" srcId="{1FD57A23-7EFD-45AC-9416-ED9AFE5D0F36}" destId="{38D104AB-9FB6-4BB8-9EC1-31A1D21C0B2F}" srcOrd="0" destOrd="0" presId="urn:microsoft.com/office/officeart/2005/8/layout/vList2"/>
    <dgm:cxn modelId="{959C97D9-3F0B-4E12-B845-26BB12986286}" type="presOf" srcId="{A52EF548-3C42-4F24-B1FC-F2A1E52AEB65}" destId="{68129CB3-2250-4A78-A737-B3D940CC198C}" srcOrd="0" destOrd="0" presId="urn:microsoft.com/office/officeart/2005/8/layout/vList2"/>
    <dgm:cxn modelId="{3DDAE6ED-6A77-422F-B527-89F1468FAF2D}" type="presOf" srcId="{EF97010E-EFE4-4834-A956-4162E591E41A}" destId="{025B56DE-EA75-4AC7-BD23-4652839F8771}" srcOrd="0" destOrd="0" presId="urn:microsoft.com/office/officeart/2005/8/layout/vList2"/>
    <dgm:cxn modelId="{E33F619A-0C7B-49A5-A20C-E557F9C275A2}" type="presParOf" srcId="{B65E12F9-1F7E-4C77-8CE3-4194E7BC8133}" destId="{025B56DE-EA75-4AC7-BD23-4652839F8771}" srcOrd="0" destOrd="0" presId="urn:microsoft.com/office/officeart/2005/8/layout/vList2"/>
    <dgm:cxn modelId="{23DF84D6-8B10-4D68-81D3-2A09351345F5}" type="presParOf" srcId="{B65E12F9-1F7E-4C77-8CE3-4194E7BC8133}" destId="{02AE9698-F91B-4CFC-953B-5148D99CCCBE}" srcOrd="1" destOrd="0" presId="urn:microsoft.com/office/officeart/2005/8/layout/vList2"/>
    <dgm:cxn modelId="{0AFE8C81-482E-40AA-BD56-773E631854ED}" type="presParOf" srcId="{B65E12F9-1F7E-4C77-8CE3-4194E7BC8133}" destId="{38D104AB-9FB6-4BB8-9EC1-31A1D21C0B2F}" srcOrd="2" destOrd="0" presId="urn:microsoft.com/office/officeart/2005/8/layout/vList2"/>
    <dgm:cxn modelId="{AA19C473-B2D3-486B-8FF1-9FAC8C996240}" type="presParOf" srcId="{B65E12F9-1F7E-4C77-8CE3-4194E7BC8133}" destId="{F9BEAEB5-FC7A-420F-9DB3-457D89ECD523}" srcOrd="3" destOrd="0" presId="urn:microsoft.com/office/officeart/2005/8/layout/vList2"/>
    <dgm:cxn modelId="{1FC5AA37-DFB4-4EF5-AE24-A59CD08BC2C4}" type="presParOf" srcId="{B65E12F9-1F7E-4C77-8CE3-4194E7BC8133}" destId="{68129CB3-2250-4A78-A737-B3D940CC198C}" srcOrd="4" destOrd="0" presId="urn:microsoft.com/office/officeart/2005/8/layout/vList2"/>
    <dgm:cxn modelId="{5DCA8C29-1901-4DDE-968B-E918B4DCEEBF}" type="presParOf" srcId="{B65E12F9-1F7E-4C77-8CE3-4194E7BC8133}" destId="{657766EC-E070-43F7-AFFE-024810FAA40E}" srcOrd="5" destOrd="0" presId="urn:microsoft.com/office/officeart/2005/8/layout/vList2"/>
    <dgm:cxn modelId="{682E2AE5-EB79-43D0-A430-D9AE8393BF62}" type="presParOf" srcId="{B65E12F9-1F7E-4C77-8CE3-4194E7BC8133}" destId="{BFB1F70C-CCBC-41DB-82EC-B6F230AB02E6}" srcOrd="6" destOrd="0" presId="urn:microsoft.com/office/officeart/2005/8/layout/vList2"/>
    <dgm:cxn modelId="{757C9BE8-2EB6-4ABD-A351-450FAD7CB758}" type="presParOf" srcId="{B65E12F9-1F7E-4C77-8CE3-4194E7BC8133}" destId="{14BF026F-53B0-4FD4-8C67-59763906B455}" srcOrd="7" destOrd="0" presId="urn:microsoft.com/office/officeart/2005/8/layout/vList2"/>
    <dgm:cxn modelId="{524B6F34-73DD-48FF-8A0F-A3D8D327FF43}" type="presParOf" srcId="{B65E12F9-1F7E-4C77-8CE3-4194E7BC8133}" destId="{367CD583-DB6A-4A5A-918F-5445854E83D1}"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392045E-6D20-48DC-81EA-E6AF0EB1A49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8F48E65-36F2-4267-BDEB-E78564E4A0B3}">
      <dgm:prSet/>
      <dgm:spPr/>
      <dgm:t>
        <a:bodyPr/>
        <a:lstStyle/>
        <a:p>
          <a:r>
            <a:rPr lang="en-US" b="1"/>
            <a:t>It is undesirable for the parties and the children to be seen by more than one expert in a specific field.</a:t>
          </a:r>
          <a:endParaRPr lang="en-US"/>
        </a:p>
      </dgm:t>
    </dgm:pt>
    <dgm:pt modelId="{9E2FB577-9046-40B6-B682-73EB94888C27}" type="parTrans" cxnId="{C95941C8-9161-4B4E-A809-570BEB22E7D1}">
      <dgm:prSet/>
      <dgm:spPr/>
      <dgm:t>
        <a:bodyPr/>
        <a:lstStyle/>
        <a:p>
          <a:endParaRPr lang="en-US"/>
        </a:p>
      </dgm:t>
    </dgm:pt>
    <dgm:pt modelId="{4647A25E-867A-4633-B1B9-5D8C686F1D0E}" type="sibTrans" cxnId="{C95941C8-9161-4B4E-A809-570BEB22E7D1}">
      <dgm:prSet/>
      <dgm:spPr/>
      <dgm:t>
        <a:bodyPr/>
        <a:lstStyle/>
        <a:p>
          <a:endParaRPr lang="en-US"/>
        </a:p>
      </dgm:t>
    </dgm:pt>
    <dgm:pt modelId="{3675CF83-D283-447B-917B-8A8C272AA201}">
      <dgm:prSet/>
      <dgm:spPr/>
      <dgm:t>
        <a:bodyPr/>
        <a:lstStyle/>
        <a:p>
          <a:r>
            <a:rPr lang="en-US" b="1"/>
            <a:t>The court needs to have control over the appointment of the expert, after consulting with the parties and their legal advisers.</a:t>
          </a:r>
          <a:endParaRPr lang="en-US"/>
        </a:p>
      </dgm:t>
    </dgm:pt>
    <dgm:pt modelId="{9380F334-0CAD-4F42-989B-393F2C4767AE}" type="parTrans" cxnId="{46CE79A4-2891-4C3F-934C-3162962D5842}">
      <dgm:prSet/>
      <dgm:spPr/>
      <dgm:t>
        <a:bodyPr/>
        <a:lstStyle/>
        <a:p>
          <a:endParaRPr lang="en-US"/>
        </a:p>
      </dgm:t>
    </dgm:pt>
    <dgm:pt modelId="{CB0DF521-5CC3-4418-AB3B-8C70A8270459}" type="sibTrans" cxnId="{46CE79A4-2891-4C3F-934C-3162962D5842}">
      <dgm:prSet/>
      <dgm:spPr/>
      <dgm:t>
        <a:bodyPr/>
        <a:lstStyle/>
        <a:p>
          <a:endParaRPr lang="en-US"/>
        </a:p>
      </dgm:t>
    </dgm:pt>
    <dgm:pt modelId="{B1DC1FC4-07E9-443D-94BC-AB64D4B8CEBB}">
      <dgm:prSet/>
      <dgm:spPr/>
      <dgm:t>
        <a:bodyPr/>
        <a:lstStyle/>
        <a:p>
          <a:r>
            <a:rPr lang="en-US" b="1"/>
            <a:t>Precise questions – not just “parenting capacity” or “child custody evaluation”.</a:t>
          </a:r>
          <a:endParaRPr lang="en-US"/>
        </a:p>
      </dgm:t>
    </dgm:pt>
    <dgm:pt modelId="{336CD775-7C8F-425C-B68D-7228E58729A0}" type="parTrans" cxnId="{3C469AB2-B956-460B-983D-0EF6521F5761}">
      <dgm:prSet/>
      <dgm:spPr/>
      <dgm:t>
        <a:bodyPr/>
        <a:lstStyle/>
        <a:p>
          <a:endParaRPr lang="en-US"/>
        </a:p>
      </dgm:t>
    </dgm:pt>
    <dgm:pt modelId="{AACAC86B-6C6D-418B-9F95-DDBB4B56E14D}" type="sibTrans" cxnId="{3C469AB2-B956-460B-983D-0EF6521F5761}">
      <dgm:prSet/>
      <dgm:spPr/>
      <dgm:t>
        <a:bodyPr/>
        <a:lstStyle/>
        <a:p>
          <a:endParaRPr lang="en-US"/>
        </a:p>
      </dgm:t>
    </dgm:pt>
    <dgm:pt modelId="{4DCCD4AB-3847-4E94-AEF9-A770A83E9562}">
      <dgm:prSet/>
      <dgm:spPr/>
      <dgm:t>
        <a:bodyPr/>
        <a:lstStyle/>
        <a:p>
          <a:r>
            <a:rPr lang="en-US" b="1"/>
            <a:t>Set a specific date for filing of the opinion, but also set a review date well before the final date for the parties and the evaluator to report on progress</a:t>
          </a:r>
          <a:r>
            <a:rPr lang="en-US"/>
            <a:t>.  </a:t>
          </a:r>
        </a:p>
      </dgm:t>
    </dgm:pt>
    <dgm:pt modelId="{E02D1045-1DA9-4F6C-A437-1A93B71FDD56}" type="parTrans" cxnId="{252C125A-99AE-498D-A8DC-8CE5D7839A33}">
      <dgm:prSet/>
      <dgm:spPr/>
      <dgm:t>
        <a:bodyPr/>
        <a:lstStyle/>
        <a:p>
          <a:endParaRPr lang="en-US"/>
        </a:p>
      </dgm:t>
    </dgm:pt>
    <dgm:pt modelId="{3B47D664-70FE-433F-A300-62D03FE92678}" type="sibTrans" cxnId="{252C125A-99AE-498D-A8DC-8CE5D7839A33}">
      <dgm:prSet/>
      <dgm:spPr/>
      <dgm:t>
        <a:bodyPr/>
        <a:lstStyle/>
        <a:p>
          <a:endParaRPr lang="en-US"/>
        </a:p>
      </dgm:t>
    </dgm:pt>
    <dgm:pt modelId="{5A592DCE-D80B-40A5-9D59-0B5EEA255B4F}" type="pres">
      <dgm:prSet presAssocID="{5392045E-6D20-48DC-81EA-E6AF0EB1A499}" presName="linear" presStyleCnt="0">
        <dgm:presLayoutVars>
          <dgm:animLvl val="lvl"/>
          <dgm:resizeHandles val="exact"/>
        </dgm:presLayoutVars>
      </dgm:prSet>
      <dgm:spPr/>
    </dgm:pt>
    <dgm:pt modelId="{E3102C87-1AD3-4BD0-B22F-9B8161DBD5C7}" type="pres">
      <dgm:prSet presAssocID="{38F48E65-36F2-4267-BDEB-E78564E4A0B3}" presName="parentText" presStyleLbl="node1" presStyleIdx="0" presStyleCnt="4">
        <dgm:presLayoutVars>
          <dgm:chMax val="0"/>
          <dgm:bulletEnabled val="1"/>
        </dgm:presLayoutVars>
      </dgm:prSet>
      <dgm:spPr/>
    </dgm:pt>
    <dgm:pt modelId="{73FF35DB-8B51-44D8-910A-65833FFD2C46}" type="pres">
      <dgm:prSet presAssocID="{4647A25E-867A-4633-B1B9-5D8C686F1D0E}" presName="spacer" presStyleCnt="0"/>
      <dgm:spPr/>
    </dgm:pt>
    <dgm:pt modelId="{2CB162EC-D6FB-49A2-980C-71512CDAF53E}" type="pres">
      <dgm:prSet presAssocID="{3675CF83-D283-447B-917B-8A8C272AA201}" presName="parentText" presStyleLbl="node1" presStyleIdx="1" presStyleCnt="4">
        <dgm:presLayoutVars>
          <dgm:chMax val="0"/>
          <dgm:bulletEnabled val="1"/>
        </dgm:presLayoutVars>
      </dgm:prSet>
      <dgm:spPr/>
    </dgm:pt>
    <dgm:pt modelId="{83005BA0-318D-49BD-9926-E9DF166F3F81}" type="pres">
      <dgm:prSet presAssocID="{CB0DF521-5CC3-4418-AB3B-8C70A8270459}" presName="spacer" presStyleCnt="0"/>
      <dgm:spPr/>
    </dgm:pt>
    <dgm:pt modelId="{FC9F8E9C-491F-4E90-A429-0C01DADDF950}" type="pres">
      <dgm:prSet presAssocID="{B1DC1FC4-07E9-443D-94BC-AB64D4B8CEBB}" presName="parentText" presStyleLbl="node1" presStyleIdx="2" presStyleCnt="4">
        <dgm:presLayoutVars>
          <dgm:chMax val="0"/>
          <dgm:bulletEnabled val="1"/>
        </dgm:presLayoutVars>
      </dgm:prSet>
      <dgm:spPr/>
    </dgm:pt>
    <dgm:pt modelId="{10A51D10-8724-4BDC-B2F0-01F9C8821361}" type="pres">
      <dgm:prSet presAssocID="{AACAC86B-6C6D-418B-9F95-DDBB4B56E14D}" presName="spacer" presStyleCnt="0"/>
      <dgm:spPr/>
    </dgm:pt>
    <dgm:pt modelId="{D8B8742C-A55A-447D-AB95-4DD92937C60E}" type="pres">
      <dgm:prSet presAssocID="{4DCCD4AB-3847-4E94-AEF9-A770A83E9562}" presName="parentText" presStyleLbl="node1" presStyleIdx="3" presStyleCnt="4">
        <dgm:presLayoutVars>
          <dgm:chMax val="0"/>
          <dgm:bulletEnabled val="1"/>
        </dgm:presLayoutVars>
      </dgm:prSet>
      <dgm:spPr/>
    </dgm:pt>
  </dgm:ptLst>
  <dgm:cxnLst>
    <dgm:cxn modelId="{A2C9E309-3488-4034-B99D-14968F9096F5}" type="presOf" srcId="{38F48E65-36F2-4267-BDEB-E78564E4A0B3}" destId="{E3102C87-1AD3-4BD0-B22F-9B8161DBD5C7}" srcOrd="0" destOrd="0" presId="urn:microsoft.com/office/officeart/2005/8/layout/vList2"/>
    <dgm:cxn modelId="{7169AB32-D250-413E-896E-7123C4A781A5}" type="presOf" srcId="{4DCCD4AB-3847-4E94-AEF9-A770A83E9562}" destId="{D8B8742C-A55A-447D-AB95-4DD92937C60E}" srcOrd="0" destOrd="0" presId="urn:microsoft.com/office/officeart/2005/8/layout/vList2"/>
    <dgm:cxn modelId="{252C125A-99AE-498D-A8DC-8CE5D7839A33}" srcId="{5392045E-6D20-48DC-81EA-E6AF0EB1A499}" destId="{4DCCD4AB-3847-4E94-AEF9-A770A83E9562}" srcOrd="3" destOrd="0" parTransId="{E02D1045-1DA9-4F6C-A437-1A93B71FDD56}" sibTransId="{3B47D664-70FE-433F-A300-62D03FE92678}"/>
    <dgm:cxn modelId="{42D88987-07BA-4A6E-B58A-58E782879244}" type="presOf" srcId="{B1DC1FC4-07E9-443D-94BC-AB64D4B8CEBB}" destId="{FC9F8E9C-491F-4E90-A429-0C01DADDF950}" srcOrd="0" destOrd="0" presId="urn:microsoft.com/office/officeart/2005/8/layout/vList2"/>
    <dgm:cxn modelId="{46CE79A4-2891-4C3F-934C-3162962D5842}" srcId="{5392045E-6D20-48DC-81EA-E6AF0EB1A499}" destId="{3675CF83-D283-447B-917B-8A8C272AA201}" srcOrd="1" destOrd="0" parTransId="{9380F334-0CAD-4F42-989B-393F2C4767AE}" sibTransId="{CB0DF521-5CC3-4418-AB3B-8C70A8270459}"/>
    <dgm:cxn modelId="{3C469AB2-B956-460B-983D-0EF6521F5761}" srcId="{5392045E-6D20-48DC-81EA-E6AF0EB1A499}" destId="{B1DC1FC4-07E9-443D-94BC-AB64D4B8CEBB}" srcOrd="2" destOrd="0" parTransId="{336CD775-7C8F-425C-B68D-7228E58729A0}" sibTransId="{AACAC86B-6C6D-418B-9F95-DDBB4B56E14D}"/>
    <dgm:cxn modelId="{368373C1-952F-4988-BD2B-E58C9339D49F}" type="presOf" srcId="{5392045E-6D20-48DC-81EA-E6AF0EB1A499}" destId="{5A592DCE-D80B-40A5-9D59-0B5EEA255B4F}" srcOrd="0" destOrd="0" presId="urn:microsoft.com/office/officeart/2005/8/layout/vList2"/>
    <dgm:cxn modelId="{C95941C8-9161-4B4E-A809-570BEB22E7D1}" srcId="{5392045E-6D20-48DC-81EA-E6AF0EB1A499}" destId="{38F48E65-36F2-4267-BDEB-E78564E4A0B3}" srcOrd="0" destOrd="0" parTransId="{9E2FB577-9046-40B6-B682-73EB94888C27}" sibTransId="{4647A25E-867A-4633-B1B9-5D8C686F1D0E}"/>
    <dgm:cxn modelId="{329196D6-4E73-433A-98EA-8D4EF1DE95F3}" type="presOf" srcId="{3675CF83-D283-447B-917B-8A8C272AA201}" destId="{2CB162EC-D6FB-49A2-980C-71512CDAF53E}" srcOrd="0" destOrd="0" presId="urn:microsoft.com/office/officeart/2005/8/layout/vList2"/>
    <dgm:cxn modelId="{AFF2ED24-6308-4518-A65A-C7859347BBF2}" type="presParOf" srcId="{5A592DCE-D80B-40A5-9D59-0B5EEA255B4F}" destId="{E3102C87-1AD3-4BD0-B22F-9B8161DBD5C7}" srcOrd="0" destOrd="0" presId="urn:microsoft.com/office/officeart/2005/8/layout/vList2"/>
    <dgm:cxn modelId="{C71032AC-49B9-406D-8AB2-B75B6975E2BB}" type="presParOf" srcId="{5A592DCE-D80B-40A5-9D59-0B5EEA255B4F}" destId="{73FF35DB-8B51-44D8-910A-65833FFD2C46}" srcOrd="1" destOrd="0" presId="urn:microsoft.com/office/officeart/2005/8/layout/vList2"/>
    <dgm:cxn modelId="{8789C0BD-4DA7-44CD-8DB0-5C412FC2E87E}" type="presParOf" srcId="{5A592DCE-D80B-40A5-9D59-0B5EEA255B4F}" destId="{2CB162EC-D6FB-49A2-980C-71512CDAF53E}" srcOrd="2" destOrd="0" presId="urn:microsoft.com/office/officeart/2005/8/layout/vList2"/>
    <dgm:cxn modelId="{BD74BB33-1AAE-4709-A42E-4F8B28520022}" type="presParOf" srcId="{5A592DCE-D80B-40A5-9D59-0B5EEA255B4F}" destId="{83005BA0-318D-49BD-9926-E9DF166F3F81}" srcOrd="3" destOrd="0" presId="urn:microsoft.com/office/officeart/2005/8/layout/vList2"/>
    <dgm:cxn modelId="{DC1F0E1E-797C-4E35-A7C7-DA5966A2046F}" type="presParOf" srcId="{5A592DCE-D80B-40A5-9D59-0B5EEA255B4F}" destId="{FC9F8E9C-491F-4E90-A429-0C01DADDF950}" srcOrd="4" destOrd="0" presId="urn:microsoft.com/office/officeart/2005/8/layout/vList2"/>
    <dgm:cxn modelId="{44217D2C-5736-4A8A-8EB0-2E7DEE4DE2F8}" type="presParOf" srcId="{5A592DCE-D80B-40A5-9D59-0B5EEA255B4F}" destId="{10A51D10-8724-4BDC-B2F0-01F9C8821361}" srcOrd="5" destOrd="0" presId="urn:microsoft.com/office/officeart/2005/8/layout/vList2"/>
    <dgm:cxn modelId="{0985000D-C77F-4957-8209-985863057ED4}" type="presParOf" srcId="{5A592DCE-D80B-40A5-9D59-0B5EEA255B4F}" destId="{D8B8742C-A55A-447D-AB95-4DD92937C60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C2E96B0-1442-4FB2-956E-052025DE228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639CDD5-E06C-46D0-849E-285246926B81}">
      <dgm:prSet/>
      <dgm:spPr/>
      <dgm:t>
        <a:bodyPr/>
        <a:lstStyle/>
        <a:p>
          <a:r>
            <a:rPr lang="en-US" b="1" dirty="0"/>
            <a:t>The expert's role is that of a witness, not a substitute </a:t>
          </a:r>
          <a:r>
            <a:rPr lang="en-US" b="1" dirty="0" err="1"/>
            <a:t>decisor</a:t>
          </a:r>
          <a:r>
            <a:rPr lang="en-US" b="1" dirty="0"/>
            <a:t>.</a:t>
          </a:r>
          <a:endParaRPr lang="en-US" dirty="0"/>
        </a:p>
      </dgm:t>
    </dgm:pt>
    <dgm:pt modelId="{D732EC4D-938A-47F4-9C28-97BD0C0A8CA7}" type="parTrans" cxnId="{387BE5F8-402B-42D1-B7E3-78F22B9BA524}">
      <dgm:prSet/>
      <dgm:spPr/>
      <dgm:t>
        <a:bodyPr/>
        <a:lstStyle/>
        <a:p>
          <a:endParaRPr lang="en-US"/>
        </a:p>
      </dgm:t>
    </dgm:pt>
    <dgm:pt modelId="{0293AA07-F67F-436A-9C04-5503A3557628}" type="sibTrans" cxnId="{387BE5F8-402B-42D1-B7E3-78F22B9BA524}">
      <dgm:prSet/>
      <dgm:spPr/>
      <dgm:t>
        <a:bodyPr/>
        <a:lstStyle/>
        <a:p>
          <a:endParaRPr lang="en-US"/>
        </a:p>
      </dgm:t>
    </dgm:pt>
    <dgm:pt modelId="{10301A1A-C076-46AD-A700-63B357238B7D}">
      <dgm:prSet/>
      <dgm:spPr/>
      <dgm:t>
        <a:bodyPr/>
        <a:lstStyle/>
        <a:p>
          <a:r>
            <a:rPr lang="en-US" b="1"/>
            <a:t>If a party disputes the opinion, that party may submit a list of questions to the expert; if the answers are unsatisfactory to that party, the court may be asked to summon the expert for cross-examination.</a:t>
          </a:r>
          <a:endParaRPr lang="en-US"/>
        </a:p>
      </dgm:t>
    </dgm:pt>
    <dgm:pt modelId="{2E4E6A8F-D15E-4DEB-A172-2F1C98F9CA1F}" type="parTrans" cxnId="{A8CA7BA7-5EE8-4E8E-988E-5A4B477294A9}">
      <dgm:prSet/>
      <dgm:spPr/>
      <dgm:t>
        <a:bodyPr/>
        <a:lstStyle/>
        <a:p>
          <a:endParaRPr lang="en-US"/>
        </a:p>
      </dgm:t>
    </dgm:pt>
    <dgm:pt modelId="{0D52DF7A-177D-430D-9695-4CE1D7CF7879}" type="sibTrans" cxnId="{A8CA7BA7-5EE8-4E8E-988E-5A4B477294A9}">
      <dgm:prSet/>
      <dgm:spPr/>
      <dgm:t>
        <a:bodyPr/>
        <a:lstStyle/>
        <a:p>
          <a:endParaRPr lang="en-US"/>
        </a:p>
      </dgm:t>
    </dgm:pt>
    <dgm:pt modelId="{CB70228F-B0C9-43DA-93DA-06E9BC74EBFA}">
      <dgm:prSet/>
      <dgm:spPr/>
      <dgm:t>
        <a:bodyPr/>
        <a:lstStyle/>
        <a:p>
          <a:r>
            <a:rPr lang="en-US" b="1"/>
            <a:t>An expert may suggest, or the court may suggest, that the expert be appointed therapist for the family.</a:t>
          </a:r>
          <a:endParaRPr lang="en-US"/>
        </a:p>
      </dgm:t>
    </dgm:pt>
    <dgm:pt modelId="{E040BE3F-5826-48A7-9290-834AB5B3295D}" type="parTrans" cxnId="{1FCB24DD-0D56-4E88-99F3-4B4F0B76A8B1}">
      <dgm:prSet/>
      <dgm:spPr/>
      <dgm:t>
        <a:bodyPr/>
        <a:lstStyle/>
        <a:p>
          <a:endParaRPr lang="en-US"/>
        </a:p>
      </dgm:t>
    </dgm:pt>
    <dgm:pt modelId="{0DC0794A-9018-45C1-A469-042196132235}" type="sibTrans" cxnId="{1FCB24DD-0D56-4E88-99F3-4B4F0B76A8B1}">
      <dgm:prSet/>
      <dgm:spPr/>
      <dgm:t>
        <a:bodyPr/>
        <a:lstStyle/>
        <a:p>
          <a:endParaRPr lang="en-US"/>
        </a:p>
      </dgm:t>
    </dgm:pt>
    <dgm:pt modelId="{3FA1F9E8-560E-4343-99D7-F747433470A2}">
      <dgm:prSet/>
      <dgm:spPr/>
      <dgm:t>
        <a:bodyPr/>
        <a:lstStyle/>
        <a:p>
          <a:r>
            <a:rPr lang="en-US" b="1" dirty="0"/>
            <a:t>A new therapist, would have to learn all about the family, establish therapeutic relationships from afresh. </a:t>
          </a:r>
          <a:endParaRPr lang="en-US" dirty="0"/>
        </a:p>
      </dgm:t>
    </dgm:pt>
    <dgm:pt modelId="{2369536D-E789-4102-A8E5-3714A473CB77}" type="parTrans" cxnId="{83348B37-76E6-4C44-81AB-3D1809B11BC9}">
      <dgm:prSet/>
      <dgm:spPr/>
      <dgm:t>
        <a:bodyPr/>
        <a:lstStyle/>
        <a:p>
          <a:endParaRPr lang="en-US"/>
        </a:p>
      </dgm:t>
    </dgm:pt>
    <dgm:pt modelId="{BD3C3131-F96E-49E3-9C2F-891712E2A33E}" type="sibTrans" cxnId="{83348B37-76E6-4C44-81AB-3D1809B11BC9}">
      <dgm:prSet/>
      <dgm:spPr/>
      <dgm:t>
        <a:bodyPr/>
        <a:lstStyle/>
        <a:p>
          <a:endParaRPr lang="en-US"/>
        </a:p>
      </dgm:t>
    </dgm:pt>
    <dgm:pt modelId="{525DAD01-A88A-4833-A550-20D2B4F1644F}" type="pres">
      <dgm:prSet presAssocID="{AC2E96B0-1442-4FB2-956E-052025DE2284}" presName="linear" presStyleCnt="0">
        <dgm:presLayoutVars>
          <dgm:animLvl val="lvl"/>
          <dgm:resizeHandles val="exact"/>
        </dgm:presLayoutVars>
      </dgm:prSet>
      <dgm:spPr/>
    </dgm:pt>
    <dgm:pt modelId="{3E83B30D-4328-4BD7-AFB9-97641825111E}" type="pres">
      <dgm:prSet presAssocID="{3639CDD5-E06C-46D0-849E-285246926B81}" presName="parentText" presStyleLbl="node1" presStyleIdx="0" presStyleCnt="4">
        <dgm:presLayoutVars>
          <dgm:chMax val="0"/>
          <dgm:bulletEnabled val="1"/>
        </dgm:presLayoutVars>
      </dgm:prSet>
      <dgm:spPr/>
    </dgm:pt>
    <dgm:pt modelId="{BA4922EB-2776-4AC1-B148-12F60D7CA2FB}" type="pres">
      <dgm:prSet presAssocID="{0293AA07-F67F-436A-9C04-5503A3557628}" presName="spacer" presStyleCnt="0"/>
      <dgm:spPr/>
    </dgm:pt>
    <dgm:pt modelId="{89614E46-936A-499A-8B74-4277480DBAEB}" type="pres">
      <dgm:prSet presAssocID="{10301A1A-C076-46AD-A700-63B357238B7D}" presName="parentText" presStyleLbl="node1" presStyleIdx="1" presStyleCnt="4">
        <dgm:presLayoutVars>
          <dgm:chMax val="0"/>
          <dgm:bulletEnabled val="1"/>
        </dgm:presLayoutVars>
      </dgm:prSet>
      <dgm:spPr/>
    </dgm:pt>
    <dgm:pt modelId="{FA51C640-7615-4253-9D09-7A0E3EDEBC45}" type="pres">
      <dgm:prSet presAssocID="{0D52DF7A-177D-430D-9695-4CE1D7CF7879}" presName="spacer" presStyleCnt="0"/>
      <dgm:spPr/>
    </dgm:pt>
    <dgm:pt modelId="{748FF789-B0D6-4663-831E-DFA94748FA74}" type="pres">
      <dgm:prSet presAssocID="{CB70228F-B0C9-43DA-93DA-06E9BC74EBFA}" presName="parentText" presStyleLbl="node1" presStyleIdx="2" presStyleCnt="4">
        <dgm:presLayoutVars>
          <dgm:chMax val="0"/>
          <dgm:bulletEnabled val="1"/>
        </dgm:presLayoutVars>
      </dgm:prSet>
      <dgm:spPr/>
    </dgm:pt>
    <dgm:pt modelId="{9DD7A0F3-5ABA-4183-83C9-D45465DDA302}" type="pres">
      <dgm:prSet presAssocID="{0DC0794A-9018-45C1-A469-042196132235}" presName="spacer" presStyleCnt="0"/>
      <dgm:spPr/>
    </dgm:pt>
    <dgm:pt modelId="{374B0765-0508-46A8-BDD3-19FAAEB993DD}" type="pres">
      <dgm:prSet presAssocID="{3FA1F9E8-560E-4343-99D7-F747433470A2}" presName="parentText" presStyleLbl="node1" presStyleIdx="3" presStyleCnt="4">
        <dgm:presLayoutVars>
          <dgm:chMax val="0"/>
          <dgm:bulletEnabled val="1"/>
        </dgm:presLayoutVars>
      </dgm:prSet>
      <dgm:spPr/>
    </dgm:pt>
  </dgm:ptLst>
  <dgm:cxnLst>
    <dgm:cxn modelId="{83348B37-76E6-4C44-81AB-3D1809B11BC9}" srcId="{AC2E96B0-1442-4FB2-956E-052025DE2284}" destId="{3FA1F9E8-560E-4343-99D7-F747433470A2}" srcOrd="3" destOrd="0" parTransId="{2369536D-E789-4102-A8E5-3714A473CB77}" sibTransId="{BD3C3131-F96E-49E3-9C2F-891712E2A33E}"/>
    <dgm:cxn modelId="{17BF663B-A248-4AF1-AE7A-61C40E59D89F}" type="presOf" srcId="{3FA1F9E8-560E-4343-99D7-F747433470A2}" destId="{374B0765-0508-46A8-BDD3-19FAAEB993DD}" srcOrd="0" destOrd="0" presId="urn:microsoft.com/office/officeart/2005/8/layout/vList2"/>
    <dgm:cxn modelId="{A6614564-93BE-4B66-9955-18FC575936FA}" type="presOf" srcId="{AC2E96B0-1442-4FB2-956E-052025DE2284}" destId="{525DAD01-A88A-4833-A550-20D2B4F1644F}" srcOrd="0" destOrd="0" presId="urn:microsoft.com/office/officeart/2005/8/layout/vList2"/>
    <dgm:cxn modelId="{3FBCA387-B9C0-41C1-A5CA-16E6577E6302}" type="presOf" srcId="{CB70228F-B0C9-43DA-93DA-06E9BC74EBFA}" destId="{748FF789-B0D6-4663-831E-DFA94748FA74}" srcOrd="0" destOrd="0" presId="urn:microsoft.com/office/officeart/2005/8/layout/vList2"/>
    <dgm:cxn modelId="{65ECD197-CC76-43B5-8865-CEAB66606794}" type="presOf" srcId="{10301A1A-C076-46AD-A700-63B357238B7D}" destId="{89614E46-936A-499A-8B74-4277480DBAEB}" srcOrd="0" destOrd="0" presId="urn:microsoft.com/office/officeart/2005/8/layout/vList2"/>
    <dgm:cxn modelId="{A8CA7BA7-5EE8-4E8E-988E-5A4B477294A9}" srcId="{AC2E96B0-1442-4FB2-956E-052025DE2284}" destId="{10301A1A-C076-46AD-A700-63B357238B7D}" srcOrd="1" destOrd="0" parTransId="{2E4E6A8F-D15E-4DEB-A172-2F1C98F9CA1F}" sibTransId="{0D52DF7A-177D-430D-9695-4CE1D7CF7879}"/>
    <dgm:cxn modelId="{D8D0C5C3-1EAA-4F98-9076-151E2B512046}" type="presOf" srcId="{3639CDD5-E06C-46D0-849E-285246926B81}" destId="{3E83B30D-4328-4BD7-AFB9-97641825111E}" srcOrd="0" destOrd="0" presId="urn:microsoft.com/office/officeart/2005/8/layout/vList2"/>
    <dgm:cxn modelId="{1FCB24DD-0D56-4E88-99F3-4B4F0B76A8B1}" srcId="{AC2E96B0-1442-4FB2-956E-052025DE2284}" destId="{CB70228F-B0C9-43DA-93DA-06E9BC74EBFA}" srcOrd="2" destOrd="0" parTransId="{E040BE3F-5826-48A7-9290-834AB5B3295D}" sibTransId="{0DC0794A-9018-45C1-A469-042196132235}"/>
    <dgm:cxn modelId="{387BE5F8-402B-42D1-B7E3-78F22B9BA524}" srcId="{AC2E96B0-1442-4FB2-956E-052025DE2284}" destId="{3639CDD5-E06C-46D0-849E-285246926B81}" srcOrd="0" destOrd="0" parTransId="{D732EC4D-938A-47F4-9C28-97BD0C0A8CA7}" sibTransId="{0293AA07-F67F-436A-9C04-5503A3557628}"/>
    <dgm:cxn modelId="{764828BD-3F9D-4218-B89E-8288C6A653FE}" type="presParOf" srcId="{525DAD01-A88A-4833-A550-20D2B4F1644F}" destId="{3E83B30D-4328-4BD7-AFB9-97641825111E}" srcOrd="0" destOrd="0" presId="urn:microsoft.com/office/officeart/2005/8/layout/vList2"/>
    <dgm:cxn modelId="{FE1FD151-F00D-4016-A4E5-599ABFC1A4AA}" type="presParOf" srcId="{525DAD01-A88A-4833-A550-20D2B4F1644F}" destId="{BA4922EB-2776-4AC1-B148-12F60D7CA2FB}" srcOrd="1" destOrd="0" presId="urn:microsoft.com/office/officeart/2005/8/layout/vList2"/>
    <dgm:cxn modelId="{03D3C1B6-4197-4E9D-BB75-5E915C6B6B21}" type="presParOf" srcId="{525DAD01-A88A-4833-A550-20D2B4F1644F}" destId="{89614E46-936A-499A-8B74-4277480DBAEB}" srcOrd="2" destOrd="0" presId="urn:microsoft.com/office/officeart/2005/8/layout/vList2"/>
    <dgm:cxn modelId="{C17D8EA7-3205-4284-B43C-B99D1F6591B1}" type="presParOf" srcId="{525DAD01-A88A-4833-A550-20D2B4F1644F}" destId="{FA51C640-7615-4253-9D09-7A0E3EDEBC45}" srcOrd="3" destOrd="0" presId="urn:microsoft.com/office/officeart/2005/8/layout/vList2"/>
    <dgm:cxn modelId="{AE4FA27D-F40D-4206-9F39-E71D08900C25}" type="presParOf" srcId="{525DAD01-A88A-4833-A550-20D2B4F1644F}" destId="{748FF789-B0D6-4663-831E-DFA94748FA74}" srcOrd="4" destOrd="0" presId="urn:microsoft.com/office/officeart/2005/8/layout/vList2"/>
    <dgm:cxn modelId="{271A7D1A-F111-4225-94E9-C80F7F783FD1}" type="presParOf" srcId="{525DAD01-A88A-4833-A550-20D2B4F1644F}" destId="{9DD7A0F3-5ABA-4183-83C9-D45465DDA302}" srcOrd="5" destOrd="0" presId="urn:microsoft.com/office/officeart/2005/8/layout/vList2"/>
    <dgm:cxn modelId="{73108830-7F00-4ADA-8966-22AE531D56AF}" type="presParOf" srcId="{525DAD01-A88A-4833-A550-20D2B4F1644F}" destId="{374B0765-0508-46A8-BDD3-19FAAEB993D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C9142E4-B00E-44C2-BF23-0FFE7182E990}"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996AB1A4-E895-4C07-BCFD-0C9DC4DEA8D3}">
      <dgm:prSet/>
      <dgm:spPr/>
      <dgm:t>
        <a:bodyPr/>
        <a:lstStyle/>
        <a:p>
          <a:r>
            <a:rPr lang="en-US" b="1"/>
            <a:t>Court decisions regarding children are given reflecting the needs of the child.</a:t>
          </a:r>
          <a:endParaRPr lang="en-US"/>
        </a:p>
      </dgm:t>
    </dgm:pt>
    <dgm:pt modelId="{A94F8B21-B3C2-4356-B0F5-CDDB312C13E1}" type="parTrans" cxnId="{E4CAC519-B6AD-4B04-AEF1-92A650716D3D}">
      <dgm:prSet/>
      <dgm:spPr/>
      <dgm:t>
        <a:bodyPr/>
        <a:lstStyle/>
        <a:p>
          <a:endParaRPr lang="en-US"/>
        </a:p>
      </dgm:t>
    </dgm:pt>
    <dgm:pt modelId="{EF5D3CBD-6D61-4705-9A3D-6C7BC14B81AC}" type="sibTrans" cxnId="{E4CAC519-B6AD-4B04-AEF1-92A650716D3D}">
      <dgm:prSet/>
      <dgm:spPr/>
      <dgm:t>
        <a:bodyPr/>
        <a:lstStyle/>
        <a:p>
          <a:endParaRPr lang="en-US"/>
        </a:p>
      </dgm:t>
    </dgm:pt>
    <dgm:pt modelId="{D215CFC0-EAF5-423C-87B6-02A340C68B3A}">
      <dgm:prSet/>
      <dgm:spPr/>
      <dgm:t>
        <a:bodyPr/>
        <a:lstStyle/>
        <a:p>
          <a:r>
            <a:rPr lang="en-US" b="1"/>
            <a:t>It follows that anyone who defies such a decision is acting against the child’s best interests and is harming the child.</a:t>
          </a:r>
          <a:endParaRPr lang="en-US"/>
        </a:p>
      </dgm:t>
    </dgm:pt>
    <dgm:pt modelId="{85DB6E76-FC06-4103-AE1A-9FD1C3A3A620}" type="parTrans" cxnId="{6AF7576C-8FD6-4580-9C01-108041313F80}">
      <dgm:prSet/>
      <dgm:spPr/>
      <dgm:t>
        <a:bodyPr/>
        <a:lstStyle/>
        <a:p>
          <a:endParaRPr lang="en-US"/>
        </a:p>
      </dgm:t>
    </dgm:pt>
    <dgm:pt modelId="{35142F5D-9B7C-4680-81F1-400F2D7A411C}" type="sibTrans" cxnId="{6AF7576C-8FD6-4580-9C01-108041313F80}">
      <dgm:prSet/>
      <dgm:spPr/>
      <dgm:t>
        <a:bodyPr/>
        <a:lstStyle/>
        <a:p>
          <a:endParaRPr lang="en-US"/>
        </a:p>
      </dgm:t>
    </dgm:pt>
    <dgm:pt modelId="{058D7F26-D333-496D-BD43-369C2CC76179}">
      <dgm:prSet/>
      <dgm:spPr/>
      <dgm:t>
        <a:bodyPr/>
        <a:lstStyle/>
        <a:p>
          <a:r>
            <a:rPr lang="en-US" b="1"/>
            <a:t>Breach of the court’s order undermines the court’s authority in the eyes of the child.</a:t>
          </a:r>
          <a:endParaRPr lang="en-US"/>
        </a:p>
      </dgm:t>
    </dgm:pt>
    <dgm:pt modelId="{1CD6AF66-059F-4EF4-BBF1-49B891413F71}" type="parTrans" cxnId="{1FD52319-AA90-4ED1-B1F6-683D390D99E3}">
      <dgm:prSet/>
      <dgm:spPr/>
      <dgm:t>
        <a:bodyPr/>
        <a:lstStyle/>
        <a:p>
          <a:endParaRPr lang="en-US"/>
        </a:p>
      </dgm:t>
    </dgm:pt>
    <dgm:pt modelId="{1E539ADE-F26B-4F93-94D9-718132FF7B05}" type="sibTrans" cxnId="{1FD52319-AA90-4ED1-B1F6-683D390D99E3}">
      <dgm:prSet/>
      <dgm:spPr/>
      <dgm:t>
        <a:bodyPr/>
        <a:lstStyle/>
        <a:p>
          <a:endParaRPr lang="en-US"/>
        </a:p>
      </dgm:t>
    </dgm:pt>
    <dgm:pt modelId="{E0EE5E9B-41B6-4EE7-9EBA-49DE217D7475}">
      <dgm:prSet/>
      <dgm:spPr/>
      <dgm:t>
        <a:bodyPr/>
        <a:lstStyle/>
        <a:p>
          <a:r>
            <a:rPr lang="en-US" b="1" dirty="0"/>
            <a:t>So, such orders should be precise.</a:t>
          </a:r>
          <a:endParaRPr lang="en-US" dirty="0"/>
        </a:p>
      </dgm:t>
    </dgm:pt>
    <dgm:pt modelId="{0672E0C6-1A41-4B9A-8E89-CE07866C9736}" type="parTrans" cxnId="{A83E0B88-C821-4112-BE11-D43B5E73DA13}">
      <dgm:prSet/>
      <dgm:spPr/>
      <dgm:t>
        <a:bodyPr/>
        <a:lstStyle/>
        <a:p>
          <a:endParaRPr lang="en-US"/>
        </a:p>
      </dgm:t>
    </dgm:pt>
    <dgm:pt modelId="{D18CDB0F-2537-415A-A7A2-F34A30A8CA33}" type="sibTrans" cxnId="{A83E0B88-C821-4112-BE11-D43B5E73DA13}">
      <dgm:prSet/>
      <dgm:spPr/>
      <dgm:t>
        <a:bodyPr/>
        <a:lstStyle/>
        <a:p>
          <a:endParaRPr lang="en-US"/>
        </a:p>
      </dgm:t>
    </dgm:pt>
    <dgm:pt modelId="{A3751581-6C88-4171-8715-493118AB0A7D}">
      <dgm:prSet/>
      <dgm:spPr/>
      <dgm:t>
        <a:bodyPr/>
        <a:lstStyle/>
        <a:p>
          <a:r>
            <a:rPr lang="en-US" b="1"/>
            <a:t>Consider attaching a penal notice, describing the sanctions which the court may impose for non-compliance, to such orders.</a:t>
          </a:r>
          <a:endParaRPr lang="en-US"/>
        </a:p>
      </dgm:t>
    </dgm:pt>
    <dgm:pt modelId="{D2275A4E-F170-4B68-8F62-EFED2920F28C}" type="parTrans" cxnId="{DF3524F8-EBE8-4611-A6A2-6E8BAC33AA40}">
      <dgm:prSet/>
      <dgm:spPr/>
      <dgm:t>
        <a:bodyPr/>
        <a:lstStyle/>
        <a:p>
          <a:endParaRPr lang="en-US"/>
        </a:p>
      </dgm:t>
    </dgm:pt>
    <dgm:pt modelId="{D9F19617-5B81-4939-96C2-148D09CF737F}" type="sibTrans" cxnId="{DF3524F8-EBE8-4611-A6A2-6E8BAC33AA40}">
      <dgm:prSet/>
      <dgm:spPr/>
      <dgm:t>
        <a:bodyPr/>
        <a:lstStyle/>
        <a:p>
          <a:endParaRPr lang="en-US"/>
        </a:p>
      </dgm:t>
    </dgm:pt>
    <dgm:pt modelId="{90085EC9-D34F-4799-A929-1CDF5F3BFDC7}" type="pres">
      <dgm:prSet presAssocID="{8C9142E4-B00E-44C2-BF23-0FFE7182E990}" presName="outerComposite" presStyleCnt="0">
        <dgm:presLayoutVars>
          <dgm:chMax val="5"/>
          <dgm:dir/>
          <dgm:resizeHandles val="exact"/>
        </dgm:presLayoutVars>
      </dgm:prSet>
      <dgm:spPr/>
    </dgm:pt>
    <dgm:pt modelId="{EFE958AF-9323-4FEE-B66B-3C7C88D79F34}" type="pres">
      <dgm:prSet presAssocID="{8C9142E4-B00E-44C2-BF23-0FFE7182E990}" presName="dummyMaxCanvas" presStyleCnt="0">
        <dgm:presLayoutVars/>
      </dgm:prSet>
      <dgm:spPr/>
    </dgm:pt>
    <dgm:pt modelId="{CD074129-CFBE-4A6F-BA2C-CA4F64A494C5}" type="pres">
      <dgm:prSet presAssocID="{8C9142E4-B00E-44C2-BF23-0FFE7182E990}" presName="FiveNodes_1" presStyleLbl="node1" presStyleIdx="0" presStyleCnt="5">
        <dgm:presLayoutVars>
          <dgm:bulletEnabled val="1"/>
        </dgm:presLayoutVars>
      </dgm:prSet>
      <dgm:spPr/>
    </dgm:pt>
    <dgm:pt modelId="{CD0F1C4B-2FC7-4FB7-A1FD-B3DE4CFEAA71}" type="pres">
      <dgm:prSet presAssocID="{8C9142E4-B00E-44C2-BF23-0FFE7182E990}" presName="FiveNodes_2" presStyleLbl="node1" presStyleIdx="1" presStyleCnt="5">
        <dgm:presLayoutVars>
          <dgm:bulletEnabled val="1"/>
        </dgm:presLayoutVars>
      </dgm:prSet>
      <dgm:spPr/>
    </dgm:pt>
    <dgm:pt modelId="{B3077FA6-35C5-460B-A18B-6EE8C4F76DF6}" type="pres">
      <dgm:prSet presAssocID="{8C9142E4-B00E-44C2-BF23-0FFE7182E990}" presName="FiveNodes_3" presStyleLbl="node1" presStyleIdx="2" presStyleCnt="5">
        <dgm:presLayoutVars>
          <dgm:bulletEnabled val="1"/>
        </dgm:presLayoutVars>
      </dgm:prSet>
      <dgm:spPr/>
    </dgm:pt>
    <dgm:pt modelId="{3DF2E072-9ACB-4630-89D6-AC1DE7FC6253}" type="pres">
      <dgm:prSet presAssocID="{8C9142E4-B00E-44C2-BF23-0FFE7182E990}" presName="FiveNodes_4" presStyleLbl="node1" presStyleIdx="3" presStyleCnt="5">
        <dgm:presLayoutVars>
          <dgm:bulletEnabled val="1"/>
        </dgm:presLayoutVars>
      </dgm:prSet>
      <dgm:spPr/>
    </dgm:pt>
    <dgm:pt modelId="{99DA6D5C-44A2-474E-9F7A-2352BC4EA2C7}" type="pres">
      <dgm:prSet presAssocID="{8C9142E4-B00E-44C2-BF23-0FFE7182E990}" presName="FiveNodes_5" presStyleLbl="node1" presStyleIdx="4" presStyleCnt="5">
        <dgm:presLayoutVars>
          <dgm:bulletEnabled val="1"/>
        </dgm:presLayoutVars>
      </dgm:prSet>
      <dgm:spPr/>
    </dgm:pt>
    <dgm:pt modelId="{B98CF27C-A790-4D5A-873D-3D3B777FC3FA}" type="pres">
      <dgm:prSet presAssocID="{8C9142E4-B00E-44C2-BF23-0FFE7182E990}" presName="FiveConn_1-2" presStyleLbl="fgAccFollowNode1" presStyleIdx="0" presStyleCnt="4">
        <dgm:presLayoutVars>
          <dgm:bulletEnabled val="1"/>
        </dgm:presLayoutVars>
      </dgm:prSet>
      <dgm:spPr/>
    </dgm:pt>
    <dgm:pt modelId="{08F984B6-3955-4682-8FAB-92C7FB78EF3E}" type="pres">
      <dgm:prSet presAssocID="{8C9142E4-B00E-44C2-BF23-0FFE7182E990}" presName="FiveConn_2-3" presStyleLbl="fgAccFollowNode1" presStyleIdx="1" presStyleCnt="4">
        <dgm:presLayoutVars>
          <dgm:bulletEnabled val="1"/>
        </dgm:presLayoutVars>
      </dgm:prSet>
      <dgm:spPr/>
    </dgm:pt>
    <dgm:pt modelId="{7EAD786D-67AC-4053-8DC3-D42059810BF1}" type="pres">
      <dgm:prSet presAssocID="{8C9142E4-B00E-44C2-BF23-0FFE7182E990}" presName="FiveConn_3-4" presStyleLbl="fgAccFollowNode1" presStyleIdx="2" presStyleCnt="4">
        <dgm:presLayoutVars>
          <dgm:bulletEnabled val="1"/>
        </dgm:presLayoutVars>
      </dgm:prSet>
      <dgm:spPr/>
    </dgm:pt>
    <dgm:pt modelId="{BF6D75AB-2C3C-480F-8159-1799900211AB}" type="pres">
      <dgm:prSet presAssocID="{8C9142E4-B00E-44C2-BF23-0FFE7182E990}" presName="FiveConn_4-5" presStyleLbl="fgAccFollowNode1" presStyleIdx="3" presStyleCnt="4">
        <dgm:presLayoutVars>
          <dgm:bulletEnabled val="1"/>
        </dgm:presLayoutVars>
      </dgm:prSet>
      <dgm:spPr/>
    </dgm:pt>
    <dgm:pt modelId="{5A7B64AE-9049-4D8D-8A61-FF3340A60731}" type="pres">
      <dgm:prSet presAssocID="{8C9142E4-B00E-44C2-BF23-0FFE7182E990}" presName="FiveNodes_1_text" presStyleLbl="node1" presStyleIdx="4" presStyleCnt="5">
        <dgm:presLayoutVars>
          <dgm:bulletEnabled val="1"/>
        </dgm:presLayoutVars>
      </dgm:prSet>
      <dgm:spPr/>
    </dgm:pt>
    <dgm:pt modelId="{E593C0D2-7212-44E8-90C5-2C37FD8A7D8A}" type="pres">
      <dgm:prSet presAssocID="{8C9142E4-B00E-44C2-BF23-0FFE7182E990}" presName="FiveNodes_2_text" presStyleLbl="node1" presStyleIdx="4" presStyleCnt="5">
        <dgm:presLayoutVars>
          <dgm:bulletEnabled val="1"/>
        </dgm:presLayoutVars>
      </dgm:prSet>
      <dgm:spPr/>
    </dgm:pt>
    <dgm:pt modelId="{58FA4783-B4D8-4E7A-BC52-2674720DC86C}" type="pres">
      <dgm:prSet presAssocID="{8C9142E4-B00E-44C2-BF23-0FFE7182E990}" presName="FiveNodes_3_text" presStyleLbl="node1" presStyleIdx="4" presStyleCnt="5">
        <dgm:presLayoutVars>
          <dgm:bulletEnabled val="1"/>
        </dgm:presLayoutVars>
      </dgm:prSet>
      <dgm:spPr/>
    </dgm:pt>
    <dgm:pt modelId="{89029816-4E73-49F9-BA82-4099CCA5C043}" type="pres">
      <dgm:prSet presAssocID="{8C9142E4-B00E-44C2-BF23-0FFE7182E990}" presName="FiveNodes_4_text" presStyleLbl="node1" presStyleIdx="4" presStyleCnt="5">
        <dgm:presLayoutVars>
          <dgm:bulletEnabled val="1"/>
        </dgm:presLayoutVars>
      </dgm:prSet>
      <dgm:spPr/>
    </dgm:pt>
    <dgm:pt modelId="{18B3D93A-722A-42A0-B722-CF0869100AEB}" type="pres">
      <dgm:prSet presAssocID="{8C9142E4-B00E-44C2-BF23-0FFE7182E990}" presName="FiveNodes_5_text" presStyleLbl="node1" presStyleIdx="4" presStyleCnt="5">
        <dgm:presLayoutVars>
          <dgm:bulletEnabled val="1"/>
        </dgm:presLayoutVars>
      </dgm:prSet>
      <dgm:spPr/>
    </dgm:pt>
  </dgm:ptLst>
  <dgm:cxnLst>
    <dgm:cxn modelId="{10E29604-494A-4B18-BCAD-0CAF23CD01EE}" type="presOf" srcId="{996AB1A4-E895-4C07-BCFD-0C9DC4DEA8D3}" destId="{5A7B64AE-9049-4D8D-8A61-FF3340A60731}" srcOrd="1" destOrd="0" presId="urn:microsoft.com/office/officeart/2005/8/layout/vProcess5"/>
    <dgm:cxn modelId="{9FBB4A18-F002-4C32-BB7C-F7CBAB7A5956}" type="presOf" srcId="{E0EE5E9B-41B6-4EE7-9EBA-49DE217D7475}" destId="{89029816-4E73-49F9-BA82-4099CCA5C043}" srcOrd="1" destOrd="0" presId="urn:microsoft.com/office/officeart/2005/8/layout/vProcess5"/>
    <dgm:cxn modelId="{1FD52319-AA90-4ED1-B1F6-683D390D99E3}" srcId="{8C9142E4-B00E-44C2-BF23-0FFE7182E990}" destId="{058D7F26-D333-496D-BD43-369C2CC76179}" srcOrd="2" destOrd="0" parTransId="{1CD6AF66-059F-4EF4-BBF1-49B891413F71}" sibTransId="{1E539ADE-F26B-4F93-94D9-718132FF7B05}"/>
    <dgm:cxn modelId="{E4CAC519-B6AD-4B04-AEF1-92A650716D3D}" srcId="{8C9142E4-B00E-44C2-BF23-0FFE7182E990}" destId="{996AB1A4-E895-4C07-BCFD-0C9DC4DEA8D3}" srcOrd="0" destOrd="0" parTransId="{A94F8B21-B3C2-4356-B0F5-CDDB312C13E1}" sibTransId="{EF5D3CBD-6D61-4705-9A3D-6C7BC14B81AC}"/>
    <dgm:cxn modelId="{38A18C43-5EDF-4247-9910-8DB04E14C150}" type="presOf" srcId="{D215CFC0-EAF5-423C-87B6-02A340C68B3A}" destId="{E593C0D2-7212-44E8-90C5-2C37FD8A7D8A}" srcOrd="1" destOrd="0" presId="urn:microsoft.com/office/officeart/2005/8/layout/vProcess5"/>
    <dgm:cxn modelId="{58B03C44-3639-4843-B746-6F9446293114}" type="presOf" srcId="{058D7F26-D333-496D-BD43-369C2CC76179}" destId="{B3077FA6-35C5-460B-A18B-6EE8C4F76DF6}" srcOrd="0" destOrd="0" presId="urn:microsoft.com/office/officeart/2005/8/layout/vProcess5"/>
    <dgm:cxn modelId="{39316944-314B-45F3-AFFB-0CC261C57FBE}" type="presOf" srcId="{EF5D3CBD-6D61-4705-9A3D-6C7BC14B81AC}" destId="{B98CF27C-A790-4D5A-873D-3D3B777FC3FA}" srcOrd="0" destOrd="0" presId="urn:microsoft.com/office/officeart/2005/8/layout/vProcess5"/>
    <dgm:cxn modelId="{D6F2FC47-55A8-4C8F-A4DF-2BF9BD022A38}" type="presOf" srcId="{8C9142E4-B00E-44C2-BF23-0FFE7182E990}" destId="{90085EC9-D34F-4799-A929-1CDF5F3BFDC7}" srcOrd="0" destOrd="0" presId="urn:microsoft.com/office/officeart/2005/8/layout/vProcess5"/>
    <dgm:cxn modelId="{517E3E5C-F7D8-4ECA-A5F8-FD5FFFEBFA70}" type="presOf" srcId="{A3751581-6C88-4171-8715-493118AB0A7D}" destId="{18B3D93A-722A-42A0-B722-CF0869100AEB}" srcOrd="1" destOrd="0" presId="urn:microsoft.com/office/officeart/2005/8/layout/vProcess5"/>
    <dgm:cxn modelId="{6AF7576C-8FD6-4580-9C01-108041313F80}" srcId="{8C9142E4-B00E-44C2-BF23-0FFE7182E990}" destId="{D215CFC0-EAF5-423C-87B6-02A340C68B3A}" srcOrd="1" destOrd="0" parTransId="{85DB6E76-FC06-4103-AE1A-9FD1C3A3A620}" sibTransId="{35142F5D-9B7C-4680-81F1-400F2D7A411C}"/>
    <dgm:cxn modelId="{A83E0B88-C821-4112-BE11-D43B5E73DA13}" srcId="{8C9142E4-B00E-44C2-BF23-0FFE7182E990}" destId="{E0EE5E9B-41B6-4EE7-9EBA-49DE217D7475}" srcOrd="3" destOrd="0" parTransId="{0672E0C6-1A41-4B9A-8E89-CE07866C9736}" sibTransId="{D18CDB0F-2537-415A-A7A2-F34A30A8CA33}"/>
    <dgm:cxn modelId="{716FD28D-B1C1-4F8F-BFAF-DD5CB459304C}" type="presOf" srcId="{996AB1A4-E895-4C07-BCFD-0C9DC4DEA8D3}" destId="{CD074129-CFBE-4A6F-BA2C-CA4F64A494C5}" srcOrd="0" destOrd="0" presId="urn:microsoft.com/office/officeart/2005/8/layout/vProcess5"/>
    <dgm:cxn modelId="{25323B99-E596-49C2-A577-C0A6382A7073}" type="presOf" srcId="{1E539ADE-F26B-4F93-94D9-718132FF7B05}" destId="{7EAD786D-67AC-4053-8DC3-D42059810BF1}" srcOrd="0" destOrd="0" presId="urn:microsoft.com/office/officeart/2005/8/layout/vProcess5"/>
    <dgm:cxn modelId="{133993B2-D89B-410D-BE39-71D70C35733A}" type="presOf" srcId="{35142F5D-9B7C-4680-81F1-400F2D7A411C}" destId="{08F984B6-3955-4682-8FAB-92C7FB78EF3E}" srcOrd="0" destOrd="0" presId="urn:microsoft.com/office/officeart/2005/8/layout/vProcess5"/>
    <dgm:cxn modelId="{180792B7-E4E7-486F-AFDC-55C2C6B10D23}" type="presOf" srcId="{058D7F26-D333-496D-BD43-369C2CC76179}" destId="{58FA4783-B4D8-4E7A-BC52-2674720DC86C}" srcOrd="1" destOrd="0" presId="urn:microsoft.com/office/officeart/2005/8/layout/vProcess5"/>
    <dgm:cxn modelId="{64691AC4-B616-41E3-BFF7-952FE626683C}" type="presOf" srcId="{D18CDB0F-2537-415A-A7A2-F34A30A8CA33}" destId="{BF6D75AB-2C3C-480F-8159-1799900211AB}" srcOrd="0" destOrd="0" presId="urn:microsoft.com/office/officeart/2005/8/layout/vProcess5"/>
    <dgm:cxn modelId="{D51B32CC-7CAC-491B-B174-09D751DEFF76}" type="presOf" srcId="{E0EE5E9B-41B6-4EE7-9EBA-49DE217D7475}" destId="{3DF2E072-9ACB-4630-89D6-AC1DE7FC6253}" srcOrd="0" destOrd="0" presId="urn:microsoft.com/office/officeart/2005/8/layout/vProcess5"/>
    <dgm:cxn modelId="{8C1C1DE5-A49A-44CF-8804-E3161778B626}" type="presOf" srcId="{D215CFC0-EAF5-423C-87B6-02A340C68B3A}" destId="{CD0F1C4B-2FC7-4FB7-A1FD-B3DE4CFEAA71}" srcOrd="0" destOrd="0" presId="urn:microsoft.com/office/officeart/2005/8/layout/vProcess5"/>
    <dgm:cxn modelId="{8E8CDEE5-B76B-4D57-A3E2-8729E7C25B15}" type="presOf" srcId="{A3751581-6C88-4171-8715-493118AB0A7D}" destId="{99DA6D5C-44A2-474E-9F7A-2352BC4EA2C7}" srcOrd="0" destOrd="0" presId="urn:microsoft.com/office/officeart/2005/8/layout/vProcess5"/>
    <dgm:cxn modelId="{DF3524F8-EBE8-4611-A6A2-6E8BAC33AA40}" srcId="{8C9142E4-B00E-44C2-BF23-0FFE7182E990}" destId="{A3751581-6C88-4171-8715-493118AB0A7D}" srcOrd="4" destOrd="0" parTransId="{D2275A4E-F170-4B68-8F62-EFED2920F28C}" sibTransId="{D9F19617-5B81-4939-96C2-148D09CF737F}"/>
    <dgm:cxn modelId="{F230EDD8-601E-4334-9995-E89C713F0FBF}" type="presParOf" srcId="{90085EC9-D34F-4799-A929-1CDF5F3BFDC7}" destId="{EFE958AF-9323-4FEE-B66B-3C7C88D79F34}" srcOrd="0" destOrd="0" presId="urn:microsoft.com/office/officeart/2005/8/layout/vProcess5"/>
    <dgm:cxn modelId="{7B55C167-C1E2-4866-9FBE-B4C434FB2BB9}" type="presParOf" srcId="{90085EC9-D34F-4799-A929-1CDF5F3BFDC7}" destId="{CD074129-CFBE-4A6F-BA2C-CA4F64A494C5}" srcOrd="1" destOrd="0" presId="urn:microsoft.com/office/officeart/2005/8/layout/vProcess5"/>
    <dgm:cxn modelId="{C418B32D-CDB0-436F-B137-24C884D81862}" type="presParOf" srcId="{90085EC9-D34F-4799-A929-1CDF5F3BFDC7}" destId="{CD0F1C4B-2FC7-4FB7-A1FD-B3DE4CFEAA71}" srcOrd="2" destOrd="0" presId="urn:microsoft.com/office/officeart/2005/8/layout/vProcess5"/>
    <dgm:cxn modelId="{94D3BD7C-1CE9-4C65-BFC1-E9895AC1E33F}" type="presParOf" srcId="{90085EC9-D34F-4799-A929-1CDF5F3BFDC7}" destId="{B3077FA6-35C5-460B-A18B-6EE8C4F76DF6}" srcOrd="3" destOrd="0" presId="urn:microsoft.com/office/officeart/2005/8/layout/vProcess5"/>
    <dgm:cxn modelId="{5984CF7B-3061-4C6C-80B6-7C2965DA17C1}" type="presParOf" srcId="{90085EC9-D34F-4799-A929-1CDF5F3BFDC7}" destId="{3DF2E072-9ACB-4630-89D6-AC1DE7FC6253}" srcOrd="4" destOrd="0" presId="urn:microsoft.com/office/officeart/2005/8/layout/vProcess5"/>
    <dgm:cxn modelId="{04C64309-DE21-48CB-BBF6-6E80821D22C3}" type="presParOf" srcId="{90085EC9-D34F-4799-A929-1CDF5F3BFDC7}" destId="{99DA6D5C-44A2-474E-9F7A-2352BC4EA2C7}" srcOrd="5" destOrd="0" presId="urn:microsoft.com/office/officeart/2005/8/layout/vProcess5"/>
    <dgm:cxn modelId="{59868BB6-9620-4CC2-8785-152FEEABA3D5}" type="presParOf" srcId="{90085EC9-D34F-4799-A929-1CDF5F3BFDC7}" destId="{B98CF27C-A790-4D5A-873D-3D3B777FC3FA}" srcOrd="6" destOrd="0" presId="urn:microsoft.com/office/officeart/2005/8/layout/vProcess5"/>
    <dgm:cxn modelId="{B2AB1644-809F-4B9A-B9B4-5E5B0564BAB9}" type="presParOf" srcId="{90085EC9-D34F-4799-A929-1CDF5F3BFDC7}" destId="{08F984B6-3955-4682-8FAB-92C7FB78EF3E}" srcOrd="7" destOrd="0" presId="urn:microsoft.com/office/officeart/2005/8/layout/vProcess5"/>
    <dgm:cxn modelId="{C04FF130-82BE-43A6-AD34-DBCBFE93EC2B}" type="presParOf" srcId="{90085EC9-D34F-4799-A929-1CDF5F3BFDC7}" destId="{7EAD786D-67AC-4053-8DC3-D42059810BF1}" srcOrd="8" destOrd="0" presId="urn:microsoft.com/office/officeart/2005/8/layout/vProcess5"/>
    <dgm:cxn modelId="{5F740DAC-C38A-4DE8-98BE-BD8DC1D60E01}" type="presParOf" srcId="{90085EC9-D34F-4799-A929-1CDF5F3BFDC7}" destId="{BF6D75AB-2C3C-480F-8159-1799900211AB}" srcOrd="9" destOrd="0" presId="urn:microsoft.com/office/officeart/2005/8/layout/vProcess5"/>
    <dgm:cxn modelId="{805BE47E-9DA9-49C0-901F-7C94C671A756}" type="presParOf" srcId="{90085EC9-D34F-4799-A929-1CDF5F3BFDC7}" destId="{5A7B64AE-9049-4D8D-8A61-FF3340A60731}" srcOrd="10" destOrd="0" presId="urn:microsoft.com/office/officeart/2005/8/layout/vProcess5"/>
    <dgm:cxn modelId="{1C7B1758-DFDC-4338-99F6-1449821D765B}" type="presParOf" srcId="{90085EC9-D34F-4799-A929-1CDF5F3BFDC7}" destId="{E593C0D2-7212-44E8-90C5-2C37FD8A7D8A}" srcOrd="11" destOrd="0" presId="urn:microsoft.com/office/officeart/2005/8/layout/vProcess5"/>
    <dgm:cxn modelId="{D147BB8D-ED9A-490C-8232-97D210940CC6}" type="presParOf" srcId="{90085EC9-D34F-4799-A929-1CDF5F3BFDC7}" destId="{58FA4783-B4D8-4E7A-BC52-2674720DC86C}" srcOrd="12" destOrd="0" presId="urn:microsoft.com/office/officeart/2005/8/layout/vProcess5"/>
    <dgm:cxn modelId="{C4B22291-9745-4F03-9EF9-9BF382E31A5D}" type="presParOf" srcId="{90085EC9-D34F-4799-A929-1CDF5F3BFDC7}" destId="{89029816-4E73-49F9-BA82-4099CCA5C043}" srcOrd="13" destOrd="0" presId="urn:microsoft.com/office/officeart/2005/8/layout/vProcess5"/>
    <dgm:cxn modelId="{E2C13175-5A19-405D-A484-21B606DD5AE3}" type="presParOf" srcId="{90085EC9-D34F-4799-A929-1CDF5F3BFDC7}" destId="{18B3D93A-722A-42A0-B722-CF0869100AEB}"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AC6ACB5-919A-46E6-BECD-2359CD1B622B}"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4E326CD6-01B6-4DE6-9E86-B26953647E6E}">
      <dgm:prSet custT="1"/>
      <dgm:spPr/>
      <dgm:t>
        <a:bodyPr/>
        <a:lstStyle/>
        <a:p>
          <a:r>
            <a:rPr lang="en-US" sz="2800" b="1" dirty="0"/>
            <a:t>A child’s perception of time is different from that of adults, so:</a:t>
          </a:r>
        </a:p>
      </dgm:t>
    </dgm:pt>
    <dgm:pt modelId="{04523129-B055-47F8-82A3-C2D27271F38F}" type="parTrans" cxnId="{D04B5D06-6C9F-452A-9C9E-AE76DA352E12}">
      <dgm:prSet/>
      <dgm:spPr/>
      <dgm:t>
        <a:bodyPr/>
        <a:lstStyle/>
        <a:p>
          <a:endParaRPr lang="en-US"/>
        </a:p>
      </dgm:t>
    </dgm:pt>
    <dgm:pt modelId="{DF42C7F8-0E5D-4047-B271-A3384D804082}" type="sibTrans" cxnId="{D04B5D06-6C9F-452A-9C9E-AE76DA352E12}">
      <dgm:prSet/>
      <dgm:spPr/>
      <dgm:t>
        <a:bodyPr/>
        <a:lstStyle/>
        <a:p>
          <a:endParaRPr lang="en-US"/>
        </a:p>
      </dgm:t>
    </dgm:pt>
    <dgm:pt modelId="{A1D2E80B-28CC-45DB-ADF3-04903EE9605C}">
      <dgm:prSet custT="1"/>
      <dgm:spPr/>
      <dgm:t>
        <a:bodyPr/>
        <a:lstStyle/>
        <a:p>
          <a:r>
            <a:rPr lang="en-US" sz="1800" b="0" dirty="0">
              <a:latin typeface="Arial" panose="020B0604020202020204" pitchFamily="34" charset="0"/>
              <a:cs typeface="Arial" panose="020B0604020202020204" pitchFamily="34" charset="0"/>
            </a:rPr>
            <a:t>Applications arising from allegations of breach must be dealt with immediately.</a:t>
          </a:r>
          <a:br>
            <a:rPr lang="en-US" sz="1800" b="0" dirty="0">
              <a:latin typeface="Arial" panose="020B0604020202020204" pitchFamily="34" charset="0"/>
              <a:cs typeface="Arial" panose="020B0604020202020204" pitchFamily="34" charset="0"/>
            </a:rPr>
          </a:br>
          <a:endParaRPr lang="en-US" sz="1800" b="0" dirty="0">
            <a:latin typeface="Arial" panose="020B0604020202020204" pitchFamily="34" charset="0"/>
            <a:cs typeface="Arial" panose="020B0604020202020204" pitchFamily="34" charset="0"/>
          </a:endParaRPr>
        </a:p>
      </dgm:t>
    </dgm:pt>
    <dgm:pt modelId="{6C4B9A54-85FC-47D9-A80A-48A750E1D0CC}" type="parTrans" cxnId="{84C91A88-15B4-446B-9FA3-E9A51615BF16}">
      <dgm:prSet/>
      <dgm:spPr/>
      <dgm:t>
        <a:bodyPr/>
        <a:lstStyle/>
        <a:p>
          <a:endParaRPr lang="en-US"/>
        </a:p>
      </dgm:t>
    </dgm:pt>
    <dgm:pt modelId="{D8F27E40-E432-402E-BEFA-AC659A55D4EB}" type="sibTrans" cxnId="{84C91A88-15B4-446B-9FA3-E9A51615BF16}">
      <dgm:prSet/>
      <dgm:spPr/>
      <dgm:t>
        <a:bodyPr/>
        <a:lstStyle/>
        <a:p>
          <a:endParaRPr lang="en-US"/>
        </a:p>
      </dgm:t>
    </dgm:pt>
    <dgm:pt modelId="{3732B992-67B0-4401-8A4E-82469EB2EC58}">
      <dgm:prSet custT="1"/>
      <dgm:spPr/>
      <dgm:t>
        <a:bodyPr/>
        <a:lstStyle/>
        <a:p>
          <a:r>
            <a:rPr lang="en-US" sz="1800" b="0" dirty="0">
              <a:latin typeface="Arial" panose="020B0604020202020204" pitchFamily="34" charset="0"/>
              <a:cs typeface="Arial" panose="020B0604020202020204" pitchFamily="34" charset="0"/>
            </a:rPr>
            <a:t>An allegation of non-compliance should be brought to the attention of the court (or other agency empowered to enforce the order) immediately, and adjudicated, with the imposition and effectuation of sanctions where ordered, in a matter of days.</a:t>
          </a:r>
          <a:br>
            <a:rPr lang="en-US" sz="1800" b="0" dirty="0">
              <a:latin typeface="Arial" panose="020B0604020202020204" pitchFamily="34" charset="0"/>
              <a:cs typeface="Arial" panose="020B0604020202020204" pitchFamily="34" charset="0"/>
            </a:rPr>
          </a:br>
          <a:endParaRPr lang="en-US" sz="1800" b="0" dirty="0">
            <a:latin typeface="Arial" panose="020B0604020202020204" pitchFamily="34" charset="0"/>
            <a:cs typeface="Arial" panose="020B0604020202020204" pitchFamily="34" charset="0"/>
          </a:endParaRPr>
        </a:p>
      </dgm:t>
    </dgm:pt>
    <dgm:pt modelId="{B108031A-09ED-447F-9B6D-CF782624676A}" type="parTrans" cxnId="{17A24FA3-DA7D-4FB0-BC35-4DD0BCFB3AC7}">
      <dgm:prSet/>
      <dgm:spPr/>
      <dgm:t>
        <a:bodyPr/>
        <a:lstStyle/>
        <a:p>
          <a:endParaRPr lang="en-US"/>
        </a:p>
      </dgm:t>
    </dgm:pt>
    <dgm:pt modelId="{9DA9A952-EF9E-4D26-B549-C266E0DF0594}" type="sibTrans" cxnId="{17A24FA3-DA7D-4FB0-BC35-4DD0BCFB3AC7}">
      <dgm:prSet/>
      <dgm:spPr/>
      <dgm:t>
        <a:bodyPr/>
        <a:lstStyle/>
        <a:p>
          <a:endParaRPr lang="en-US"/>
        </a:p>
      </dgm:t>
    </dgm:pt>
    <dgm:pt modelId="{A0EEDA33-65F8-460D-B455-6C16887EB69D}">
      <dgm:prSet custT="1"/>
      <dgm:spPr/>
      <dgm:t>
        <a:bodyPr/>
        <a:lstStyle/>
        <a:p>
          <a:r>
            <a:rPr lang="en-US" sz="1800" b="0" dirty="0">
              <a:latin typeface="Arial" panose="020B0604020202020204" pitchFamily="34" charset="0"/>
              <a:cs typeface="Arial" panose="020B0604020202020204" pitchFamily="34" charset="0"/>
            </a:rPr>
            <a:t>If there is a finding of breach, penalties must be immediate.</a:t>
          </a:r>
        </a:p>
      </dgm:t>
    </dgm:pt>
    <dgm:pt modelId="{03AB4D16-8D9A-4D7A-ABC3-C21483FF92CD}" type="parTrans" cxnId="{E44AA6D3-3D87-4E79-B5D7-6335128BF362}">
      <dgm:prSet/>
      <dgm:spPr/>
      <dgm:t>
        <a:bodyPr/>
        <a:lstStyle/>
        <a:p>
          <a:endParaRPr lang="en-US"/>
        </a:p>
      </dgm:t>
    </dgm:pt>
    <dgm:pt modelId="{51C92F8A-3C01-4032-A247-121882886620}" type="sibTrans" cxnId="{E44AA6D3-3D87-4E79-B5D7-6335128BF362}">
      <dgm:prSet/>
      <dgm:spPr/>
      <dgm:t>
        <a:bodyPr/>
        <a:lstStyle/>
        <a:p>
          <a:endParaRPr lang="en-US"/>
        </a:p>
      </dgm:t>
    </dgm:pt>
    <dgm:pt modelId="{20290BB3-1E67-5E47-ACA1-F0704BE11764}">
      <dgm:prSet custT="1"/>
      <dgm:spPr/>
      <dgm:t>
        <a:bodyPr/>
        <a:lstStyle/>
        <a:p>
          <a:endParaRPr lang="en-US" sz="1800" b="0" dirty="0">
            <a:latin typeface="Arial" panose="020B0604020202020204" pitchFamily="34" charset="0"/>
            <a:cs typeface="Arial" panose="020B0604020202020204" pitchFamily="34" charset="0"/>
          </a:endParaRPr>
        </a:p>
      </dgm:t>
    </dgm:pt>
    <dgm:pt modelId="{254E42DE-B42F-2148-9E30-0EE51F01350A}" type="parTrans" cxnId="{E41F2B61-0FAF-8D48-9A4F-0B812277E674}">
      <dgm:prSet/>
      <dgm:spPr/>
      <dgm:t>
        <a:bodyPr/>
        <a:lstStyle/>
        <a:p>
          <a:endParaRPr lang="en-GB"/>
        </a:p>
      </dgm:t>
    </dgm:pt>
    <dgm:pt modelId="{3239C43F-D62B-0A42-9187-C40A23BAFA51}" type="sibTrans" cxnId="{E41F2B61-0FAF-8D48-9A4F-0B812277E674}">
      <dgm:prSet/>
      <dgm:spPr/>
      <dgm:t>
        <a:bodyPr/>
        <a:lstStyle/>
        <a:p>
          <a:endParaRPr lang="en-GB"/>
        </a:p>
      </dgm:t>
    </dgm:pt>
    <dgm:pt modelId="{0F291E18-427A-4BC0-94F5-D7E43BFD1CBE}" type="pres">
      <dgm:prSet presAssocID="{6AC6ACB5-919A-46E6-BECD-2359CD1B622B}" presName="linear" presStyleCnt="0">
        <dgm:presLayoutVars>
          <dgm:animLvl val="lvl"/>
          <dgm:resizeHandles val="exact"/>
        </dgm:presLayoutVars>
      </dgm:prSet>
      <dgm:spPr/>
    </dgm:pt>
    <dgm:pt modelId="{CB980AE2-856F-49E4-A7BA-0FB2668CE369}" type="pres">
      <dgm:prSet presAssocID="{4E326CD6-01B6-4DE6-9E86-B26953647E6E}" presName="parentText" presStyleLbl="node1" presStyleIdx="0" presStyleCnt="1" custScaleX="87944">
        <dgm:presLayoutVars>
          <dgm:chMax val="0"/>
          <dgm:bulletEnabled val="1"/>
        </dgm:presLayoutVars>
      </dgm:prSet>
      <dgm:spPr/>
    </dgm:pt>
    <dgm:pt modelId="{2D0A95FF-D683-42BB-AD14-801ED888F337}" type="pres">
      <dgm:prSet presAssocID="{4E326CD6-01B6-4DE6-9E86-B26953647E6E}" presName="childText" presStyleLbl="revTx" presStyleIdx="0" presStyleCnt="1">
        <dgm:presLayoutVars>
          <dgm:bulletEnabled val="1"/>
        </dgm:presLayoutVars>
      </dgm:prSet>
      <dgm:spPr/>
    </dgm:pt>
  </dgm:ptLst>
  <dgm:cxnLst>
    <dgm:cxn modelId="{D04B5D06-6C9F-452A-9C9E-AE76DA352E12}" srcId="{6AC6ACB5-919A-46E6-BECD-2359CD1B622B}" destId="{4E326CD6-01B6-4DE6-9E86-B26953647E6E}" srcOrd="0" destOrd="0" parTransId="{04523129-B055-47F8-82A3-C2D27271F38F}" sibTransId="{DF42C7F8-0E5D-4047-B271-A3384D804082}"/>
    <dgm:cxn modelId="{DA346F0E-D40A-4ECA-BD66-A42A57A411BD}" type="presOf" srcId="{A1D2E80B-28CC-45DB-ADF3-04903EE9605C}" destId="{2D0A95FF-D683-42BB-AD14-801ED888F337}" srcOrd="0" destOrd="1" presId="urn:microsoft.com/office/officeart/2005/8/layout/vList2"/>
    <dgm:cxn modelId="{863FB010-0518-49A7-8F16-A43C0F947EA8}" type="presOf" srcId="{4E326CD6-01B6-4DE6-9E86-B26953647E6E}" destId="{CB980AE2-856F-49E4-A7BA-0FB2668CE369}" srcOrd="0" destOrd="0" presId="urn:microsoft.com/office/officeart/2005/8/layout/vList2"/>
    <dgm:cxn modelId="{28626E4D-FBE5-4EB3-91FF-8591BE8694A0}" type="presOf" srcId="{3732B992-67B0-4401-8A4E-82469EB2EC58}" destId="{2D0A95FF-D683-42BB-AD14-801ED888F337}" srcOrd="0" destOrd="2" presId="urn:microsoft.com/office/officeart/2005/8/layout/vList2"/>
    <dgm:cxn modelId="{E41F2B61-0FAF-8D48-9A4F-0B812277E674}" srcId="{4E326CD6-01B6-4DE6-9E86-B26953647E6E}" destId="{20290BB3-1E67-5E47-ACA1-F0704BE11764}" srcOrd="0" destOrd="0" parTransId="{254E42DE-B42F-2148-9E30-0EE51F01350A}" sibTransId="{3239C43F-D62B-0A42-9187-C40A23BAFA51}"/>
    <dgm:cxn modelId="{BB39C97E-50A6-3C46-A3D0-3497DDBF021F}" type="presOf" srcId="{20290BB3-1E67-5E47-ACA1-F0704BE11764}" destId="{2D0A95FF-D683-42BB-AD14-801ED888F337}" srcOrd="0" destOrd="0" presId="urn:microsoft.com/office/officeart/2005/8/layout/vList2"/>
    <dgm:cxn modelId="{84C91A88-15B4-446B-9FA3-E9A51615BF16}" srcId="{4E326CD6-01B6-4DE6-9E86-B26953647E6E}" destId="{A1D2E80B-28CC-45DB-ADF3-04903EE9605C}" srcOrd="1" destOrd="0" parTransId="{6C4B9A54-85FC-47D9-A80A-48A750E1D0CC}" sibTransId="{D8F27E40-E432-402E-BEFA-AC659A55D4EB}"/>
    <dgm:cxn modelId="{17A24FA3-DA7D-4FB0-BC35-4DD0BCFB3AC7}" srcId="{4E326CD6-01B6-4DE6-9E86-B26953647E6E}" destId="{3732B992-67B0-4401-8A4E-82469EB2EC58}" srcOrd="2" destOrd="0" parTransId="{B108031A-09ED-447F-9B6D-CF782624676A}" sibTransId="{9DA9A952-EF9E-4D26-B549-C266E0DF0594}"/>
    <dgm:cxn modelId="{416202B0-1E2E-41DD-A977-EECFA396FFA9}" type="presOf" srcId="{A0EEDA33-65F8-460D-B455-6C16887EB69D}" destId="{2D0A95FF-D683-42BB-AD14-801ED888F337}" srcOrd="0" destOrd="3" presId="urn:microsoft.com/office/officeart/2005/8/layout/vList2"/>
    <dgm:cxn modelId="{E44AA6D3-3D87-4E79-B5D7-6335128BF362}" srcId="{4E326CD6-01B6-4DE6-9E86-B26953647E6E}" destId="{A0EEDA33-65F8-460D-B455-6C16887EB69D}" srcOrd="3" destOrd="0" parTransId="{03AB4D16-8D9A-4D7A-ABC3-C21483FF92CD}" sibTransId="{51C92F8A-3C01-4032-A247-121882886620}"/>
    <dgm:cxn modelId="{13551CEF-BE05-4721-9712-E4BAC4842DDF}" type="presOf" srcId="{6AC6ACB5-919A-46E6-BECD-2359CD1B622B}" destId="{0F291E18-427A-4BC0-94F5-D7E43BFD1CBE}" srcOrd="0" destOrd="0" presId="urn:microsoft.com/office/officeart/2005/8/layout/vList2"/>
    <dgm:cxn modelId="{EC931267-085F-4032-981A-FDDBBD1C7DCA}" type="presParOf" srcId="{0F291E18-427A-4BC0-94F5-D7E43BFD1CBE}" destId="{CB980AE2-856F-49E4-A7BA-0FB2668CE369}" srcOrd="0" destOrd="0" presId="urn:microsoft.com/office/officeart/2005/8/layout/vList2"/>
    <dgm:cxn modelId="{5C2C6C48-3B53-4F66-86F7-52F70631F92E}" type="presParOf" srcId="{0F291E18-427A-4BC0-94F5-D7E43BFD1CBE}" destId="{2D0A95FF-D683-42BB-AD14-801ED888F337}"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7F43E41-CF40-43B4-A1B4-7A3E903D7D75}"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0549807D-D72E-4B82-8BBF-8308A209D3B5}">
      <dgm:prSet/>
      <dgm:spPr/>
      <dgm:t>
        <a:bodyPr/>
        <a:lstStyle/>
        <a:p>
          <a:r>
            <a:rPr lang="en-US" b="1"/>
            <a:t>The sanctions should not be penal and retributive in nature; rather they should be directed to ensure compliance. </a:t>
          </a:r>
          <a:endParaRPr lang="en-US"/>
        </a:p>
      </dgm:t>
    </dgm:pt>
    <dgm:pt modelId="{CD81CDD6-B5E7-49CC-BEB0-C6D3AFCA81BD}" type="parTrans" cxnId="{B3D73917-9736-4B8C-A55A-BA563E17C6CA}">
      <dgm:prSet/>
      <dgm:spPr/>
      <dgm:t>
        <a:bodyPr/>
        <a:lstStyle/>
        <a:p>
          <a:endParaRPr lang="en-US"/>
        </a:p>
      </dgm:t>
    </dgm:pt>
    <dgm:pt modelId="{9E90B4CA-A937-4A55-8C3D-64940F6473AE}" type="sibTrans" cxnId="{B3D73917-9736-4B8C-A55A-BA563E17C6CA}">
      <dgm:prSet/>
      <dgm:spPr/>
      <dgm:t>
        <a:bodyPr/>
        <a:lstStyle/>
        <a:p>
          <a:endParaRPr lang="en-US"/>
        </a:p>
      </dgm:t>
    </dgm:pt>
    <dgm:pt modelId="{51DC4FD2-00B2-450C-88FE-19D22513EE4D}">
      <dgm:prSet/>
      <dgm:spPr/>
      <dgm:t>
        <a:bodyPr/>
        <a:lstStyle/>
        <a:p>
          <a:r>
            <a:rPr lang="en-US" b="1"/>
            <a:t>The focus should be on the needs of the child, so that the contemnor shall cease his acts or omissions which adversely affect the child. </a:t>
          </a:r>
          <a:endParaRPr lang="en-US"/>
        </a:p>
      </dgm:t>
    </dgm:pt>
    <dgm:pt modelId="{74056361-915D-485D-9C64-95FE45B44A84}" type="parTrans" cxnId="{88BCCC12-7A50-4322-ACD0-F84246C6DE7A}">
      <dgm:prSet/>
      <dgm:spPr/>
      <dgm:t>
        <a:bodyPr/>
        <a:lstStyle/>
        <a:p>
          <a:endParaRPr lang="en-US"/>
        </a:p>
      </dgm:t>
    </dgm:pt>
    <dgm:pt modelId="{EDA11631-7D41-4408-9138-E3A43AF40B04}" type="sibTrans" cxnId="{88BCCC12-7A50-4322-ACD0-F84246C6DE7A}">
      <dgm:prSet/>
      <dgm:spPr/>
      <dgm:t>
        <a:bodyPr/>
        <a:lstStyle/>
        <a:p>
          <a:endParaRPr lang="en-US"/>
        </a:p>
      </dgm:t>
    </dgm:pt>
    <dgm:pt modelId="{AEB8AC77-A266-4763-A39A-82AA12EB7C8D}">
      <dgm:prSet/>
      <dgm:spPr/>
      <dgm:t>
        <a:bodyPr/>
        <a:lstStyle/>
        <a:p>
          <a:r>
            <a:rPr lang="en-US" b="1"/>
            <a:t>Sanctions may be adjusted or removed if the contravening person purges the contempt, by showing remorse and undertaking future compliance. </a:t>
          </a:r>
          <a:endParaRPr lang="en-US"/>
        </a:p>
      </dgm:t>
    </dgm:pt>
    <dgm:pt modelId="{5BF9F32D-E392-427E-9936-9F6854860E7B}" type="parTrans" cxnId="{2DE2A611-12E9-40F5-BCEB-FB049AA981BE}">
      <dgm:prSet/>
      <dgm:spPr/>
      <dgm:t>
        <a:bodyPr/>
        <a:lstStyle/>
        <a:p>
          <a:endParaRPr lang="en-US"/>
        </a:p>
      </dgm:t>
    </dgm:pt>
    <dgm:pt modelId="{955B6590-A9ED-4984-B8EB-2E853DD806B7}" type="sibTrans" cxnId="{2DE2A611-12E9-40F5-BCEB-FB049AA981BE}">
      <dgm:prSet/>
      <dgm:spPr/>
      <dgm:t>
        <a:bodyPr/>
        <a:lstStyle/>
        <a:p>
          <a:endParaRPr lang="en-US"/>
        </a:p>
      </dgm:t>
    </dgm:pt>
    <dgm:pt modelId="{0F2F40BF-1FBD-4975-A97A-7E9749191C57}">
      <dgm:prSet/>
      <dgm:spPr/>
      <dgm:t>
        <a:bodyPr/>
        <a:lstStyle/>
        <a:p>
          <a:r>
            <a:rPr lang="en-US" b="1" dirty="0"/>
            <a:t>BUT sanctions must be imposed on a party who brings frivolous or untrue allegations of breach of court orders.</a:t>
          </a:r>
          <a:endParaRPr lang="en-US" dirty="0"/>
        </a:p>
      </dgm:t>
    </dgm:pt>
    <dgm:pt modelId="{192741D0-F671-4B66-9CF0-7A7BBC3D059A}" type="parTrans" cxnId="{C4709D2E-B7D3-4CAD-864E-E091BE6A020C}">
      <dgm:prSet/>
      <dgm:spPr/>
      <dgm:t>
        <a:bodyPr/>
        <a:lstStyle/>
        <a:p>
          <a:endParaRPr lang="en-US"/>
        </a:p>
      </dgm:t>
    </dgm:pt>
    <dgm:pt modelId="{B70E1D82-D827-4454-B424-B8E0B41C69CC}" type="sibTrans" cxnId="{C4709D2E-B7D3-4CAD-864E-E091BE6A020C}">
      <dgm:prSet/>
      <dgm:spPr/>
      <dgm:t>
        <a:bodyPr/>
        <a:lstStyle/>
        <a:p>
          <a:endParaRPr lang="en-US"/>
        </a:p>
      </dgm:t>
    </dgm:pt>
    <dgm:pt modelId="{2802D668-E35F-48EC-ABCB-EDDD5FD21047}" type="pres">
      <dgm:prSet presAssocID="{77F43E41-CF40-43B4-A1B4-7A3E903D7D75}" presName="linear" presStyleCnt="0">
        <dgm:presLayoutVars>
          <dgm:animLvl val="lvl"/>
          <dgm:resizeHandles val="exact"/>
        </dgm:presLayoutVars>
      </dgm:prSet>
      <dgm:spPr/>
    </dgm:pt>
    <dgm:pt modelId="{63524985-776E-4A03-B39A-D4F22EB4D326}" type="pres">
      <dgm:prSet presAssocID="{0549807D-D72E-4B82-8BBF-8308A209D3B5}" presName="parentText" presStyleLbl="node1" presStyleIdx="0" presStyleCnt="4">
        <dgm:presLayoutVars>
          <dgm:chMax val="0"/>
          <dgm:bulletEnabled val="1"/>
        </dgm:presLayoutVars>
      </dgm:prSet>
      <dgm:spPr/>
    </dgm:pt>
    <dgm:pt modelId="{281D3DEB-05F1-4307-9A65-B736763C5DF6}" type="pres">
      <dgm:prSet presAssocID="{9E90B4CA-A937-4A55-8C3D-64940F6473AE}" presName="spacer" presStyleCnt="0"/>
      <dgm:spPr/>
    </dgm:pt>
    <dgm:pt modelId="{DE178225-9C2F-4C16-975E-5B31C681D14D}" type="pres">
      <dgm:prSet presAssocID="{51DC4FD2-00B2-450C-88FE-19D22513EE4D}" presName="parentText" presStyleLbl="node1" presStyleIdx="1" presStyleCnt="4">
        <dgm:presLayoutVars>
          <dgm:chMax val="0"/>
          <dgm:bulletEnabled val="1"/>
        </dgm:presLayoutVars>
      </dgm:prSet>
      <dgm:spPr/>
    </dgm:pt>
    <dgm:pt modelId="{86FBBB48-B72E-4854-98FD-72E60F8453D3}" type="pres">
      <dgm:prSet presAssocID="{EDA11631-7D41-4408-9138-E3A43AF40B04}" presName="spacer" presStyleCnt="0"/>
      <dgm:spPr/>
    </dgm:pt>
    <dgm:pt modelId="{FEDC3F16-3259-46D0-8611-0C134DB0BC4E}" type="pres">
      <dgm:prSet presAssocID="{AEB8AC77-A266-4763-A39A-82AA12EB7C8D}" presName="parentText" presStyleLbl="node1" presStyleIdx="2" presStyleCnt="4">
        <dgm:presLayoutVars>
          <dgm:chMax val="0"/>
          <dgm:bulletEnabled val="1"/>
        </dgm:presLayoutVars>
      </dgm:prSet>
      <dgm:spPr/>
    </dgm:pt>
    <dgm:pt modelId="{DAC0830E-2404-41C3-B650-29EB68ABCD31}" type="pres">
      <dgm:prSet presAssocID="{955B6590-A9ED-4984-B8EB-2E853DD806B7}" presName="spacer" presStyleCnt="0"/>
      <dgm:spPr/>
    </dgm:pt>
    <dgm:pt modelId="{36173B92-C587-4B2D-87A1-E6C6991216AA}" type="pres">
      <dgm:prSet presAssocID="{0F2F40BF-1FBD-4975-A97A-7E9749191C57}" presName="parentText" presStyleLbl="node1" presStyleIdx="3" presStyleCnt="4">
        <dgm:presLayoutVars>
          <dgm:chMax val="0"/>
          <dgm:bulletEnabled val="1"/>
        </dgm:presLayoutVars>
      </dgm:prSet>
      <dgm:spPr/>
    </dgm:pt>
  </dgm:ptLst>
  <dgm:cxnLst>
    <dgm:cxn modelId="{2DE2A611-12E9-40F5-BCEB-FB049AA981BE}" srcId="{77F43E41-CF40-43B4-A1B4-7A3E903D7D75}" destId="{AEB8AC77-A266-4763-A39A-82AA12EB7C8D}" srcOrd="2" destOrd="0" parTransId="{5BF9F32D-E392-427E-9936-9F6854860E7B}" sibTransId="{955B6590-A9ED-4984-B8EB-2E853DD806B7}"/>
    <dgm:cxn modelId="{88BCCC12-7A50-4322-ACD0-F84246C6DE7A}" srcId="{77F43E41-CF40-43B4-A1B4-7A3E903D7D75}" destId="{51DC4FD2-00B2-450C-88FE-19D22513EE4D}" srcOrd="1" destOrd="0" parTransId="{74056361-915D-485D-9C64-95FE45B44A84}" sibTransId="{EDA11631-7D41-4408-9138-E3A43AF40B04}"/>
    <dgm:cxn modelId="{B3D73917-9736-4B8C-A55A-BA563E17C6CA}" srcId="{77F43E41-CF40-43B4-A1B4-7A3E903D7D75}" destId="{0549807D-D72E-4B82-8BBF-8308A209D3B5}" srcOrd="0" destOrd="0" parTransId="{CD81CDD6-B5E7-49CC-BEB0-C6D3AFCA81BD}" sibTransId="{9E90B4CA-A937-4A55-8C3D-64940F6473AE}"/>
    <dgm:cxn modelId="{DB599E1C-043B-47F9-A484-ABD5153CA157}" type="presOf" srcId="{AEB8AC77-A266-4763-A39A-82AA12EB7C8D}" destId="{FEDC3F16-3259-46D0-8611-0C134DB0BC4E}" srcOrd="0" destOrd="0" presId="urn:microsoft.com/office/officeart/2005/8/layout/vList2"/>
    <dgm:cxn modelId="{C4709D2E-B7D3-4CAD-864E-E091BE6A020C}" srcId="{77F43E41-CF40-43B4-A1B4-7A3E903D7D75}" destId="{0F2F40BF-1FBD-4975-A97A-7E9749191C57}" srcOrd="3" destOrd="0" parTransId="{192741D0-F671-4B66-9CF0-7A7BBC3D059A}" sibTransId="{B70E1D82-D827-4454-B424-B8E0B41C69CC}"/>
    <dgm:cxn modelId="{1C429EC5-A1E2-4D97-9C04-E705768B5BBA}" type="presOf" srcId="{0549807D-D72E-4B82-8BBF-8308A209D3B5}" destId="{63524985-776E-4A03-B39A-D4F22EB4D326}" srcOrd="0" destOrd="0" presId="urn:microsoft.com/office/officeart/2005/8/layout/vList2"/>
    <dgm:cxn modelId="{686635CF-EACF-48F7-9396-681F9DD287D2}" type="presOf" srcId="{0F2F40BF-1FBD-4975-A97A-7E9749191C57}" destId="{36173B92-C587-4B2D-87A1-E6C6991216AA}" srcOrd="0" destOrd="0" presId="urn:microsoft.com/office/officeart/2005/8/layout/vList2"/>
    <dgm:cxn modelId="{E476B5E1-DEB6-4F27-80BD-56EDA636D905}" type="presOf" srcId="{77F43E41-CF40-43B4-A1B4-7A3E903D7D75}" destId="{2802D668-E35F-48EC-ABCB-EDDD5FD21047}" srcOrd="0" destOrd="0" presId="urn:microsoft.com/office/officeart/2005/8/layout/vList2"/>
    <dgm:cxn modelId="{F0DF43E5-FFD2-4EA6-8B0D-CE165FAF990D}" type="presOf" srcId="{51DC4FD2-00B2-450C-88FE-19D22513EE4D}" destId="{DE178225-9C2F-4C16-975E-5B31C681D14D}" srcOrd="0" destOrd="0" presId="urn:microsoft.com/office/officeart/2005/8/layout/vList2"/>
    <dgm:cxn modelId="{FC1066FD-CB82-46CA-929B-56BD4D907119}" type="presParOf" srcId="{2802D668-E35F-48EC-ABCB-EDDD5FD21047}" destId="{63524985-776E-4A03-B39A-D4F22EB4D326}" srcOrd="0" destOrd="0" presId="urn:microsoft.com/office/officeart/2005/8/layout/vList2"/>
    <dgm:cxn modelId="{83267309-2F9C-47F4-BD4C-97323079F3EF}" type="presParOf" srcId="{2802D668-E35F-48EC-ABCB-EDDD5FD21047}" destId="{281D3DEB-05F1-4307-9A65-B736763C5DF6}" srcOrd="1" destOrd="0" presId="urn:microsoft.com/office/officeart/2005/8/layout/vList2"/>
    <dgm:cxn modelId="{FDECA08E-F77B-4DFC-9365-05FA6D1AADC2}" type="presParOf" srcId="{2802D668-E35F-48EC-ABCB-EDDD5FD21047}" destId="{DE178225-9C2F-4C16-975E-5B31C681D14D}" srcOrd="2" destOrd="0" presId="urn:microsoft.com/office/officeart/2005/8/layout/vList2"/>
    <dgm:cxn modelId="{DDB1EE71-423C-46E0-920F-1857B62460A4}" type="presParOf" srcId="{2802D668-E35F-48EC-ABCB-EDDD5FD21047}" destId="{86FBBB48-B72E-4854-98FD-72E60F8453D3}" srcOrd="3" destOrd="0" presId="urn:microsoft.com/office/officeart/2005/8/layout/vList2"/>
    <dgm:cxn modelId="{3CADE98F-ED59-4B7A-B3A1-EA4E5664BD3C}" type="presParOf" srcId="{2802D668-E35F-48EC-ABCB-EDDD5FD21047}" destId="{FEDC3F16-3259-46D0-8611-0C134DB0BC4E}" srcOrd="4" destOrd="0" presId="urn:microsoft.com/office/officeart/2005/8/layout/vList2"/>
    <dgm:cxn modelId="{B6300C49-F87D-4A39-8AEC-E1323A12159E}" type="presParOf" srcId="{2802D668-E35F-48EC-ABCB-EDDD5FD21047}" destId="{DAC0830E-2404-41C3-B650-29EB68ABCD31}" srcOrd="5" destOrd="0" presId="urn:microsoft.com/office/officeart/2005/8/layout/vList2"/>
    <dgm:cxn modelId="{05736C6C-D0CC-4194-B6F8-92512120C5D1}" type="presParOf" srcId="{2802D668-E35F-48EC-ABCB-EDDD5FD21047}" destId="{36173B92-C587-4B2D-87A1-E6C6991216A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AD79E21-EBE0-498D-A931-F92FE469B6DE}"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DA71A320-13E9-44B7-9D88-DEF5B6F7023E}">
      <dgm:prSet/>
      <dgm:spPr/>
      <dgm:t>
        <a:bodyPr/>
        <a:lstStyle/>
        <a:p>
          <a:r>
            <a:rPr lang="en-US" b="1"/>
            <a:t>Imprisonment – suspended sentence, short sharp shock, rising scale for repeat breaches</a:t>
          </a:r>
          <a:endParaRPr lang="en-US"/>
        </a:p>
      </dgm:t>
    </dgm:pt>
    <dgm:pt modelId="{4B042A31-FFDA-4AB5-B927-AF6DBACE8F37}" type="parTrans" cxnId="{D437D9EE-88DB-4655-B3B3-454C496357EE}">
      <dgm:prSet/>
      <dgm:spPr/>
      <dgm:t>
        <a:bodyPr/>
        <a:lstStyle/>
        <a:p>
          <a:endParaRPr lang="en-US"/>
        </a:p>
      </dgm:t>
    </dgm:pt>
    <dgm:pt modelId="{355F2A64-9F66-4317-ADDA-513934CE2B94}" type="sibTrans" cxnId="{D437D9EE-88DB-4655-B3B3-454C496357EE}">
      <dgm:prSet/>
      <dgm:spPr/>
      <dgm:t>
        <a:bodyPr/>
        <a:lstStyle/>
        <a:p>
          <a:endParaRPr lang="en-US"/>
        </a:p>
      </dgm:t>
    </dgm:pt>
    <dgm:pt modelId="{864E9280-03D1-4009-A882-8B0519B69D01}">
      <dgm:prSet/>
      <dgm:spPr/>
      <dgm:t>
        <a:bodyPr/>
        <a:lstStyle/>
        <a:p>
          <a:r>
            <a:rPr lang="en-US" b="1"/>
            <a:t>Fines – rising scale for repeat breaches</a:t>
          </a:r>
          <a:endParaRPr lang="en-US"/>
        </a:p>
      </dgm:t>
    </dgm:pt>
    <dgm:pt modelId="{84B410BE-4273-4DFA-A39D-406D8B69959D}" type="parTrans" cxnId="{0BD7EC06-D1F4-4E4C-A3C3-FA33E83A8479}">
      <dgm:prSet/>
      <dgm:spPr/>
      <dgm:t>
        <a:bodyPr/>
        <a:lstStyle/>
        <a:p>
          <a:endParaRPr lang="en-US"/>
        </a:p>
      </dgm:t>
    </dgm:pt>
    <dgm:pt modelId="{DFE2F19D-AA0D-4006-8872-949A4E886389}" type="sibTrans" cxnId="{0BD7EC06-D1F4-4E4C-A3C3-FA33E83A8479}">
      <dgm:prSet/>
      <dgm:spPr/>
      <dgm:t>
        <a:bodyPr/>
        <a:lstStyle/>
        <a:p>
          <a:endParaRPr lang="en-US"/>
        </a:p>
      </dgm:t>
    </dgm:pt>
    <dgm:pt modelId="{9A7C5462-0001-4626-B0AF-B9022FE63F51}">
      <dgm:prSet/>
      <dgm:spPr/>
      <dgm:t>
        <a:bodyPr/>
        <a:lstStyle/>
        <a:p>
          <a:r>
            <a:rPr lang="en-US" b="1"/>
            <a:t>Compensation for wasted time</a:t>
          </a:r>
          <a:endParaRPr lang="en-US"/>
        </a:p>
      </dgm:t>
    </dgm:pt>
    <dgm:pt modelId="{150BD5AD-4392-43BD-BEDF-3D5084ADF3FA}" type="parTrans" cxnId="{B8E225D3-7B15-4614-A7DC-C1472B68F149}">
      <dgm:prSet/>
      <dgm:spPr/>
      <dgm:t>
        <a:bodyPr/>
        <a:lstStyle/>
        <a:p>
          <a:endParaRPr lang="en-US"/>
        </a:p>
      </dgm:t>
    </dgm:pt>
    <dgm:pt modelId="{50D1ACEF-C432-4FDD-99DB-7418D9F494CB}" type="sibTrans" cxnId="{B8E225D3-7B15-4614-A7DC-C1472B68F149}">
      <dgm:prSet/>
      <dgm:spPr/>
      <dgm:t>
        <a:bodyPr/>
        <a:lstStyle/>
        <a:p>
          <a:endParaRPr lang="en-US"/>
        </a:p>
      </dgm:t>
    </dgm:pt>
    <dgm:pt modelId="{2128935E-484E-43C2-A184-CC1098E67F2F}">
      <dgm:prSet/>
      <dgm:spPr/>
      <dgm:t>
        <a:bodyPr/>
        <a:lstStyle/>
        <a:p>
          <a:r>
            <a:rPr lang="en-US" b="1"/>
            <a:t>Reduction of child support</a:t>
          </a:r>
          <a:endParaRPr lang="en-US"/>
        </a:p>
      </dgm:t>
    </dgm:pt>
    <dgm:pt modelId="{953196B6-021A-4527-AE23-3432E38BA8FD}" type="parTrans" cxnId="{31A94B13-2EE6-4274-B82F-C613ADAE39D0}">
      <dgm:prSet/>
      <dgm:spPr/>
      <dgm:t>
        <a:bodyPr/>
        <a:lstStyle/>
        <a:p>
          <a:endParaRPr lang="en-US"/>
        </a:p>
      </dgm:t>
    </dgm:pt>
    <dgm:pt modelId="{2A91B13E-ADB2-4AB4-8008-DFE5A8F5BBD5}" type="sibTrans" cxnId="{31A94B13-2EE6-4274-B82F-C613ADAE39D0}">
      <dgm:prSet/>
      <dgm:spPr/>
      <dgm:t>
        <a:bodyPr/>
        <a:lstStyle/>
        <a:p>
          <a:endParaRPr lang="en-US"/>
        </a:p>
      </dgm:t>
    </dgm:pt>
    <dgm:pt modelId="{3A00BB7C-7D4E-49E3-A6E4-3917EE1CEB29}">
      <dgm:prSet/>
      <dgm:spPr/>
      <dgm:t>
        <a:bodyPr/>
        <a:lstStyle/>
        <a:p>
          <a:r>
            <a:rPr lang="en-US" b="1"/>
            <a:t>Referring the case for investigation by the child protection</a:t>
          </a:r>
          <a:endParaRPr lang="en-US"/>
        </a:p>
      </dgm:t>
    </dgm:pt>
    <dgm:pt modelId="{D2E8C58A-FD9F-49B5-B27D-71BB23FCAAE2}" type="parTrans" cxnId="{4703EE25-89A7-4D8D-946C-D4666180347F}">
      <dgm:prSet/>
      <dgm:spPr/>
      <dgm:t>
        <a:bodyPr/>
        <a:lstStyle/>
        <a:p>
          <a:endParaRPr lang="en-US"/>
        </a:p>
      </dgm:t>
    </dgm:pt>
    <dgm:pt modelId="{28187BC7-B6C0-4250-9394-6AD1A14F5145}" type="sibTrans" cxnId="{4703EE25-89A7-4D8D-946C-D4666180347F}">
      <dgm:prSet/>
      <dgm:spPr/>
      <dgm:t>
        <a:bodyPr/>
        <a:lstStyle/>
        <a:p>
          <a:endParaRPr lang="en-US"/>
        </a:p>
      </dgm:t>
    </dgm:pt>
    <dgm:pt modelId="{2AB9F02B-2B60-40A6-A633-609676704688}">
      <dgm:prSet/>
      <dgm:spPr/>
      <dgm:t>
        <a:bodyPr/>
        <a:lstStyle/>
        <a:p>
          <a:r>
            <a:rPr lang="en-US" b="1"/>
            <a:t>Order for payment the other parent’s legal fees and court costs, and/or to pay the costs of wasted court time to the court treasury. </a:t>
          </a:r>
          <a:endParaRPr lang="en-US"/>
        </a:p>
      </dgm:t>
    </dgm:pt>
    <dgm:pt modelId="{874F5034-E6A6-4D51-BB3D-3B35B7773260}" type="parTrans" cxnId="{26D2A242-5C25-4032-B538-D95ABE99A886}">
      <dgm:prSet/>
      <dgm:spPr/>
      <dgm:t>
        <a:bodyPr/>
        <a:lstStyle/>
        <a:p>
          <a:endParaRPr lang="en-US"/>
        </a:p>
      </dgm:t>
    </dgm:pt>
    <dgm:pt modelId="{72E66A99-A8E3-4467-ADE4-6FD998D6BD70}" type="sibTrans" cxnId="{26D2A242-5C25-4032-B538-D95ABE99A886}">
      <dgm:prSet/>
      <dgm:spPr/>
      <dgm:t>
        <a:bodyPr/>
        <a:lstStyle/>
        <a:p>
          <a:endParaRPr lang="en-US"/>
        </a:p>
      </dgm:t>
    </dgm:pt>
    <dgm:pt modelId="{61FED6C8-A940-4F4A-AAD8-DD4F6D2B90DB}">
      <dgm:prSet/>
      <dgm:spPr/>
      <dgm:t>
        <a:bodyPr/>
        <a:lstStyle/>
        <a:p>
          <a:r>
            <a:rPr lang="en-US" b="1"/>
            <a:t>Requesting that police open an investigation on the basis of the criminal offence of breaching a court order.</a:t>
          </a:r>
          <a:endParaRPr lang="en-US"/>
        </a:p>
      </dgm:t>
    </dgm:pt>
    <dgm:pt modelId="{B0B1D72D-110E-4D71-A120-0CCDEDFAEAEB}" type="parTrans" cxnId="{F5CEA7F9-66D0-40B3-B4D1-E698A5F444CC}">
      <dgm:prSet/>
      <dgm:spPr/>
      <dgm:t>
        <a:bodyPr/>
        <a:lstStyle/>
        <a:p>
          <a:endParaRPr lang="en-US"/>
        </a:p>
      </dgm:t>
    </dgm:pt>
    <dgm:pt modelId="{9FD6506D-CA5C-4F28-A54D-FC2E1E2953FC}" type="sibTrans" cxnId="{F5CEA7F9-66D0-40B3-B4D1-E698A5F444CC}">
      <dgm:prSet/>
      <dgm:spPr/>
      <dgm:t>
        <a:bodyPr/>
        <a:lstStyle/>
        <a:p>
          <a:endParaRPr lang="en-US"/>
        </a:p>
      </dgm:t>
    </dgm:pt>
    <dgm:pt modelId="{6EE320FB-55F6-418D-80FF-9E730E981E54}" type="pres">
      <dgm:prSet presAssocID="{DAD79E21-EBE0-498D-A931-F92FE469B6DE}" presName="diagram" presStyleCnt="0">
        <dgm:presLayoutVars>
          <dgm:dir/>
          <dgm:resizeHandles val="exact"/>
        </dgm:presLayoutVars>
      </dgm:prSet>
      <dgm:spPr/>
    </dgm:pt>
    <dgm:pt modelId="{55EE406E-DEF3-403A-A531-7BF04C40A622}" type="pres">
      <dgm:prSet presAssocID="{DA71A320-13E9-44B7-9D88-DEF5B6F7023E}" presName="node" presStyleLbl="node1" presStyleIdx="0" presStyleCnt="7">
        <dgm:presLayoutVars>
          <dgm:bulletEnabled val="1"/>
        </dgm:presLayoutVars>
      </dgm:prSet>
      <dgm:spPr/>
    </dgm:pt>
    <dgm:pt modelId="{C9242C01-1C4A-4724-BA52-2C2FEEFA51EE}" type="pres">
      <dgm:prSet presAssocID="{355F2A64-9F66-4317-ADDA-513934CE2B94}" presName="sibTrans" presStyleCnt="0"/>
      <dgm:spPr/>
    </dgm:pt>
    <dgm:pt modelId="{B753A46D-A27D-4B55-9263-ED9F7CB74ED8}" type="pres">
      <dgm:prSet presAssocID="{864E9280-03D1-4009-A882-8B0519B69D01}" presName="node" presStyleLbl="node1" presStyleIdx="1" presStyleCnt="7">
        <dgm:presLayoutVars>
          <dgm:bulletEnabled val="1"/>
        </dgm:presLayoutVars>
      </dgm:prSet>
      <dgm:spPr/>
    </dgm:pt>
    <dgm:pt modelId="{C7A5DAF8-2DAC-4042-99D6-40C87695814A}" type="pres">
      <dgm:prSet presAssocID="{DFE2F19D-AA0D-4006-8872-949A4E886389}" presName="sibTrans" presStyleCnt="0"/>
      <dgm:spPr/>
    </dgm:pt>
    <dgm:pt modelId="{9D288316-ED19-4EFE-84F2-1F308A0858CE}" type="pres">
      <dgm:prSet presAssocID="{9A7C5462-0001-4626-B0AF-B9022FE63F51}" presName="node" presStyleLbl="node1" presStyleIdx="2" presStyleCnt="7">
        <dgm:presLayoutVars>
          <dgm:bulletEnabled val="1"/>
        </dgm:presLayoutVars>
      </dgm:prSet>
      <dgm:spPr/>
    </dgm:pt>
    <dgm:pt modelId="{0ADD7F4A-C36A-481C-9255-256DC296E59B}" type="pres">
      <dgm:prSet presAssocID="{50D1ACEF-C432-4FDD-99DB-7418D9F494CB}" presName="sibTrans" presStyleCnt="0"/>
      <dgm:spPr/>
    </dgm:pt>
    <dgm:pt modelId="{BBA36B50-99D4-4F47-9C00-6A7A5EDB6B10}" type="pres">
      <dgm:prSet presAssocID="{2128935E-484E-43C2-A184-CC1098E67F2F}" presName="node" presStyleLbl="node1" presStyleIdx="3" presStyleCnt="7">
        <dgm:presLayoutVars>
          <dgm:bulletEnabled val="1"/>
        </dgm:presLayoutVars>
      </dgm:prSet>
      <dgm:spPr/>
    </dgm:pt>
    <dgm:pt modelId="{8D823375-1F4B-41C9-A8D0-34CDFFDA6873}" type="pres">
      <dgm:prSet presAssocID="{2A91B13E-ADB2-4AB4-8008-DFE5A8F5BBD5}" presName="sibTrans" presStyleCnt="0"/>
      <dgm:spPr/>
    </dgm:pt>
    <dgm:pt modelId="{909BA143-381D-4B91-BE1F-463087A7F85C}" type="pres">
      <dgm:prSet presAssocID="{3A00BB7C-7D4E-49E3-A6E4-3917EE1CEB29}" presName="node" presStyleLbl="node1" presStyleIdx="4" presStyleCnt="7">
        <dgm:presLayoutVars>
          <dgm:bulletEnabled val="1"/>
        </dgm:presLayoutVars>
      </dgm:prSet>
      <dgm:spPr/>
    </dgm:pt>
    <dgm:pt modelId="{E5C374C8-F0AC-48EE-AB8B-F6BCF7DD8337}" type="pres">
      <dgm:prSet presAssocID="{28187BC7-B6C0-4250-9394-6AD1A14F5145}" presName="sibTrans" presStyleCnt="0"/>
      <dgm:spPr/>
    </dgm:pt>
    <dgm:pt modelId="{6A06ED53-8EFE-4C89-9C0B-02DD12AB0BD5}" type="pres">
      <dgm:prSet presAssocID="{2AB9F02B-2B60-40A6-A633-609676704688}" presName="node" presStyleLbl="node1" presStyleIdx="5" presStyleCnt="7">
        <dgm:presLayoutVars>
          <dgm:bulletEnabled val="1"/>
        </dgm:presLayoutVars>
      </dgm:prSet>
      <dgm:spPr/>
    </dgm:pt>
    <dgm:pt modelId="{51206D4B-A59A-480D-995F-065EF3F377BB}" type="pres">
      <dgm:prSet presAssocID="{72E66A99-A8E3-4467-ADE4-6FD998D6BD70}" presName="sibTrans" presStyleCnt="0"/>
      <dgm:spPr/>
    </dgm:pt>
    <dgm:pt modelId="{DCED3BA4-D587-4E28-84A7-74816E1687BB}" type="pres">
      <dgm:prSet presAssocID="{61FED6C8-A940-4F4A-AAD8-DD4F6D2B90DB}" presName="node" presStyleLbl="node1" presStyleIdx="6" presStyleCnt="7">
        <dgm:presLayoutVars>
          <dgm:bulletEnabled val="1"/>
        </dgm:presLayoutVars>
      </dgm:prSet>
      <dgm:spPr/>
    </dgm:pt>
  </dgm:ptLst>
  <dgm:cxnLst>
    <dgm:cxn modelId="{0BD7EC06-D1F4-4E4C-A3C3-FA33E83A8479}" srcId="{DAD79E21-EBE0-498D-A931-F92FE469B6DE}" destId="{864E9280-03D1-4009-A882-8B0519B69D01}" srcOrd="1" destOrd="0" parTransId="{84B410BE-4273-4DFA-A39D-406D8B69959D}" sibTransId="{DFE2F19D-AA0D-4006-8872-949A4E886389}"/>
    <dgm:cxn modelId="{31A94B13-2EE6-4274-B82F-C613ADAE39D0}" srcId="{DAD79E21-EBE0-498D-A931-F92FE469B6DE}" destId="{2128935E-484E-43C2-A184-CC1098E67F2F}" srcOrd="3" destOrd="0" parTransId="{953196B6-021A-4527-AE23-3432E38BA8FD}" sibTransId="{2A91B13E-ADB2-4AB4-8008-DFE5A8F5BBD5}"/>
    <dgm:cxn modelId="{3FF95C1D-3AA4-4BA8-B25C-F5D4096B6A55}" type="presOf" srcId="{864E9280-03D1-4009-A882-8B0519B69D01}" destId="{B753A46D-A27D-4B55-9263-ED9F7CB74ED8}" srcOrd="0" destOrd="0" presId="urn:microsoft.com/office/officeart/2005/8/layout/default"/>
    <dgm:cxn modelId="{4703EE25-89A7-4D8D-946C-D4666180347F}" srcId="{DAD79E21-EBE0-498D-A931-F92FE469B6DE}" destId="{3A00BB7C-7D4E-49E3-A6E4-3917EE1CEB29}" srcOrd="4" destOrd="0" parTransId="{D2E8C58A-FD9F-49B5-B27D-71BB23FCAAE2}" sibTransId="{28187BC7-B6C0-4250-9394-6AD1A14F5145}"/>
    <dgm:cxn modelId="{8ADFBB30-6A4F-4501-8BA9-9C0A77560E79}" type="presOf" srcId="{9A7C5462-0001-4626-B0AF-B9022FE63F51}" destId="{9D288316-ED19-4EFE-84F2-1F308A0858CE}" srcOrd="0" destOrd="0" presId="urn:microsoft.com/office/officeart/2005/8/layout/default"/>
    <dgm:cxn modelId="{26D2A242-5C25-4032-B538-D95ABE99A886}" srcId="{DAD79E21-EBE0-498D-A931-F92FE469B6DE}" destId="{2AB9F02B-2B60-40A6-A633-609676704688}" srcOrd="5" destOrd="0" parTransId="{874F5034-E6A6-4D51-BB3D-3B35B7773260}" sibTransId="{72E66A99-A8E3-4467-ADE4-6FD998D6BD70}"/>
    <dgm:cxn modelId="{8590FA6A-9460-4CB5-BDFF-41F5B441C3CA}" type="presOf" srcId="{2128935E-484E-43C2-A184-CC1098E67F2F}" destId="{BBA36B50-99D4-4F47-9C00-6A7A5EDB6B10}" srcOrd="0" destOrd="0" presId="urn:microsoft.com/office/officeart/2005/8/layout/default"/>
    <dgm:cxn modelId="{C48F5B85-6389-4C30-B93B-4B666FF68157}" type="presOf" srcId="{61FED6C8-A940-4F4A-AAD8-DD4F6D2B90DB}" destId="{DCED3BA4-D587-4E28-84A7-74816E1687BB}" srcOrd="0" destOrd="0" presId="urn:microsoft.com/office/officeart/2005/8/layout/default"/>
    <dgm:cxn modelId="{28BF8591-0905-40CF-9C36-95C5502CFE1D}" type="presOf" srcId="{DAD79E21-EBE0-498D-A931-F92FE469B6DE}" destId="{6EE320FB-55F6-418D-80FF-9E730E981E54}" srcOrd="0" destOrd="0" presId="urn:microsoft.com/office/officeart/2005/8/layout/default"/>
    <dgm:cxn modelId="{BE8B31B8-F938-4238-8996-D2409CCBF3F6}" type="presOf" srcId="{2AB9F02B-2B60-40A6-A633-609676704688}" destId="{6A06ED53-8EFE-4C89-9C0B-02DD12AB0BD5}" srcOrd="0" destOrd="0" presId="urn:microsoft.com/office/officeart/2005/8/layout/default"/>
    <dgm:cxn modelId="{C3A90FD1-C776-416C-97EE-C75F489A4B3F}" type="presOf" srcId="{DA71A320-13E9-44B7-9D88-DEF5B6F7023E}" destId="{55EE406E-DEF3-403A-A531-7BF04C40A622}" srcOrd="0" destOrd="0" presId="urn:microsoft.com/office/officeart/2005/8/layout/default"/>
    <dgm:cxn modelId="{B8E225D3-7B15-4614-A7DC-C1472B68F149}" srcId="{DAD79E21-EBE0-498D-A931-F92FE469B6DE}" destId="{9A7C5462-0001-4626-B0AF-B9022FE63F51}" srcOrd="2" destOrd="0" parTransId="{150BD5AD-4392-43BD-BEDF-3D5084ADF3FA}" sibTransId="{50D1ACEF-C432-4FDD-99DB-7418D9F494CB}"/>
    <dgm:cxn modelId="{7366CFEE-93F6-4919-8943-CBF1662DD749}" type="presOf" srcId="{3A00BB7C-7D4E-49E3-A6E4-3917EE1CEB29}" destId="{909BA143-381D-4B91-BE1F-463087A7F85C}" srcOrd="0" destOrd="0" presId="urn:microsoft.com/office/officeart/2005/8/layout/default"/>
    <dgm:cxn modelId="{D437D9EE-88DB-4655-B3B3-454C496357EE}" srcId="{DAD79E21-EBE0-498D-A931-F92FE469B6DE}" destId="{DA71A320-13E9-44B7-9D88-DEF5B6F7023E}" srcOrd="0" destOrd="0" parTransId="{4B042A31-FFDA-4AB5-B927-AF6DBACE8F37}" sibTransId="{355F2A64-9F66-4317-ADDA-513934CE2B94}"/>
    <dgm:cxn modelId="{F5CEA7F9-66D0-40B3-B4D1-E698A5F444CC}" srcId="{DAD79E21-EBE0-498D-A931-F92FE469B6DE}" destId="{61FED6C8-A940-4F4A-AAD8-DD4F6D2B90DB}" srcOrd="6" destOrd="0" parTransId="{B0B1D72D-110E-4D71-A120-0CCDEDFAEAEB}" sibTransId="{9FD6506D-CA5C-4F28-A54D-FC2E1E2953FC}"/>
    <dgm:cxn modelId="{5DBB239D-7E40-4C87-9923-1CBA36A4D2A3}" type="presParOf" srcId="{6EE320FB-55F6-418D-80FF-9E730E981E54}" destId="{55EE406E-DEF3-403A-A531-7BF04C40A622}" srcOrd="0" destOrd="0" presId="urn:microsoft.com/office/officeart/2005/8/layout/default"/>
    <dgm:cxn modelId="{605188AF-0D94-4E65-B6FE-EE5AF82CBAA7}" type="presParOf" srcId="{6EE320FB-55F6-418D-80FF-9E730E981E54}" destId="{C9242C01-1C4A-4724-BA52-2C2FEEFA51EE}" srcOrd="1" destOrd="0" presId="urn:microsoft.com/office/officeart/2005/8/layout/default"/>
    <dgm:cxn modelId="{CA660584-1843-4215-AD0B-044AE3C8A3B6}" type="presParOf" srcId="{6EE320FB-55F6-418D-80FF-9E730E981E54}" destId="{B753A46D-A27D-4B55-9263-ED9F7CB74ED8}" srcOrd="2" destOrd="0" presId="urn:microsoft.com/office/officeart/2005/8/layout/default"/>
    <dgm:cxn modelId="{02AF277D-E9AA-408C-9710-56C9CEF138C3}" type="presParOf" srcId="{6EE320FB-55F6-418D-80FF-9E730E981E54}" destId="{C7A5DAF8-2DAC-4042-99D6-40C87695814A}" srcOrd="3" destOrd="0" presId="urn:microsoft.com/office/officeart/2005/8/layout/default"/>
    <dgm:cxn modelId="{F2244CA3-188D-4F0D-BEB8-3BCFACFA394C}" type="presParOf" srcId="{6EE320FB-55F6-418D-80FF-9E730E981E54}" destId="{9D288316-ED19-4EFE-84F2-1F308A0858CE}" srcOrd="4" destOrd="0" presId="urn:microsoft.com/office/officeart/2005/8/layout/default"/>
    <dgm:cxn modelId="{D2D000D9-8318-4F8E-8BDF-FD370B0B95A0}" type="presParOf" srcId="{6EE320FB-55F6-418D-80FF-9E730E981E54}" destId="{0ADD7F4A-C36A-481C-9255-256DC296E59B}" srcOrd="5" destOrd="0" presId="urn:microsoft.com/office/officeart/2005/8/layout/default"/>
    <dgm:cxn modelId="{782D793E-4C53-4FFD-AD42-D3A624D23E5F}" type="presParOf" srcId="{6EE320FB-55F6-418D-80FF-9E730E981E54}" destId="{BBA36B50-99D4-4F47-9C00-6A7A5EDB6B10}" srcOrd="6" destOrd="0" presId="urn:microsoft.com/office/officeart/2005/8/layout/default"/>
    <dgm:cxn modelId="{294AA9C5-6831-484B-B90C-EE9826C6A4DF}" type="presParOf" srcId="{6EE320FB-55F6-418D-80FF-9E730E981E54}" destId="{8D823375-1F4B-41C9-A8D0-34CDFFDA6873}" srcOrd="7" destOrd="0" presId="urn:microsoft.com/office/officeart/2005/8/layout/default"/>
    <dgm:cxn modelId="{09D3C8B9-6871-48C5-B706-F931F164C243}" type="presParOf" srcId="{6EE320FB-55F6-418D-80FF-9E730E981E54}" destId="{909BA143-381D-4B91-BE1F-463087A7F85C}" srcOrd="8" destOrd="0" presId="urn:microsoft.com/office/officeart/2005/8/layout/default"/>
    <dgm:cxn modelId="{F82DC09E-2E13-453F-8685-7F4CE73CDD1B}" type="presParOf" srcId="{6EE320FB-55F6-418D-80FF-9E730E981E54}" destId="{E5C374C8-F0AC-48EE-AB8B-F6BCF7DD8337}" srcOrd="9" destOrd="0" presId="urn:microsoft.com/office/officeart/2005/8/layout/default"/>
    <dgm:cxn modelId="{F32AE02D-FBD8-40D3-87FF-7CC7BC272BB5}" type="presParOf" srcId="{6EE320FB-55F6-418D-80FF-9E730E981E54}" destId="{6A06ED53-8EFE-4C89-9C0B-02DD12AB0BD5}" srcOrd="10" destOrd="0" presId="urn:microsoft.com/office/officeart/2005/8/layout/default"/>
    <dgm:cxn modelId="{F0C44895-7582-44F1-81D0-5FB31559C55E}" type="presParOf" srcId="{6EE320FB-55F6-418D-80FF-9E730E981E54}" destId="{51206D4B-A59A-480D-995F-065EF3F377BB}" srcOrd="11" destOrd="0" presId="urn:microsoft.com/office/officeart/2005/8/layout/default"/>
    <dgm:cxn modelId="{86A6687A-CDDD-49AC-98BE-0DD9C2CF461D}" type="presParOf" srcId="{6EE320FB-55F6-418D-80FF-9E730E981E54}" destId="{DCED3BA4-D587-4E28-84A7-74816E1687BB}"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767F0-BC06-46BA-A474-D42A27F252A3}">
      <dsp:nvSpPr>
        <dsp:cNvPr id="0" name=""/>
        <dsp:cNvSpPr/>
      </dsp:nvSpPr>
      <dsp:spPr>
        <a:xfrm>
          <a:off x="1268" y="6585"/>
          <a:ext cx="4453890" cy="2828220"/>
        </a:xfrm>
        <a:prstGeom prst="roundRect">
          <a:avLst>
            <a:gd name="adj" fmla="val 10000"/>
          </a:avLst>
        </a:prstGeom>
        <a:blipFill>
          <a:blip xmlns:r="http://schemas.openxmlformats.org/officeDocument/2006/relationships" r:embed="rId1">
            <a:duotone>
              <a:schemeClr val="accent1">
                <a:hueOff val="0"/>
                <a:satOff val="0"/>
                <a:lumOff val="0"/>
                <a:alphaOff val="0"/>
                <a:shade val="88000"/>
                <a:lumMod val="88000"/>
              </a:schemeClr>
              <a:schemeClr val="accent1">
                <a:hueOff val="0"/>
                <a:satOff val="0"/>
                <a:lumOff val="0"/>
                <a:alphaOff val="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sp>
    <dsp:sp modelId="{F852D025-CFBF-4D35-A3BE-E72ED3BB584C}">
      <dsp:nvSpPr>
        <dsp:cNvPr id="0" name=""/>
        <dsp:cNvSpPr/>
      </dsp:nvSpPr>
      <dsp:spPr>
        <a:xfrm>
          <a:off x="496145" y="476718"/>
          <a:ext cx="4453890" cy="282822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baseline="0" dirty="0"/>
            <a:t>In some places, statutory framework mandating attendance by parents at meetings relating to the needs of the children and explaining the ADR </a:t>
          </a:r>
          <a:endParaRPr lang="en-US" sz="2900" kern="1200" dirty="0"/>
        </a:p>
      </dsp:txBody>
      <dsp:txXfrm>
        <a:off x="578981" y="559554"/>
        <a:ext cx="4288218" cy="2662548"/>
      </dsp:txXfrm>
    </dsp:sp>
    <dsp:sp modelId="{9B9642F5-522E-46EE-A643-0C891021F69B}">
      <dsp:nvSpPr>
        <dsp:cNvPr id="0" name=""/>
        <dsp:cNvSpPr/>
      </dsp:nvSpPr>
      <dsp:spPr>
        <a:xfrm>
          <a:off x="5444913" y="6585"/>
          <a:ext cx="4453890" cy="2828220"/>
        </a:xfrm>
        <a:prstGeom prst="roundRect">
          <a:avLst>
            <a:gd name="adj" fmla="val 10000"/>
          </a:avLst>
        </a:prstGeom>
        <a:blipFill>
          <a:blip xmlns:r="http://schemas.openxmlformats.org/officeDocument/2006/relationships" r:embed="rId1">
            <a:duotone>
              <a:schemeClr val="accent1">
                <a:hueOff val="0"/>
                <a:satOff val="0"/>
                <a:lumOff val="0"/>
                <a:alphaOff val="0"/>
                <a:shade val="88000"/>
                <a:lumMod val="88000"/>
              </a:schemeClr>
              <a:schemeClr val="accent1">
                <a:hueOff val="0"/>
                <a:satOff val="0"/>
                <a:lumOff val="0"/>
                <a:alphaOff val="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sp>
    <dsp:sp modelId="{ED79A42D-46BC-4FA7-87BA-B2691F1584B8}">
      <dsp:nvSpPr>
        <dsp:cNvPr id="0" name=""/>
        <dsp:cNvSpPr/>
      </dsp:nvSpPr>
      <dsp:spPr>
        <a:xfrm>
          <a:off x="5939790" y="476718"/>
          <a:ext cx="4453890" cy="282822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baseline="0" dirty="0"/>
            <a:t>Judges: experience and skills necessary to convince the parents to take the good track of a non-adversial solution</a:t>
          </a:r>
          <a:endParaRPr lang="en-US" sz="2900" kern="1200" dirty="0"/>
        </a:p>
      </dsp:txBody>
      <dsp:txXfrm>
        <a:off x="6022626" y="559554"/>
        <a:ext cx="4288218" cy="26625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6A839F-1B84-4419-94B1-915AE954EACF}">
      <dsp:nvSpPr>
        <dsp:cNvPr id="0" name=""/>
        <dsp:cNvSpPr/>
      </dsp:nvSpPr>
      <dsp:spPr>
        <a:xfrm>
          <a:off x="0" y="565174"/>
          <a:ext cx="6555347" cy="21142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a:t>
          </a:r>
          <a:r>
            <a:rPr lang="en-US" sz="3000" b="1" kern="1200" dirty="0"/>
            <a:t>Win-lose" philosophy</a:t>
          </a:r>
          <a:br>
            <a:rPr lang="en-US" sz="3000" kern="1200" dirty="0"/>
          </a:br>
          <a:r>
            <a:rPr lang="en-US" sz="3000" kern="1200" dirty="0"/>
            <a:t>	Parents become adversaries</a:t>
          </a:r>
          <a:br>
            <a:rPr lang="en-US" sz="3000" kern="1200" dirty="0"/>
          </a:br>
          <a:r>
            <a:rPr lang="en-US" sz="3000" kern="1200" dirty="0"/>
            <a:t>	Children always losing</a:t>
          </a:r>
        </a:p>
      </dsp:txBody>
      <dsp:txXfrm>
        <a:off x="103209" y="668383"/>
        <a:ext cx="6348929" cy="1907831"/>
      </dsp:txXfrm>
    </dsp:sp>
    <dsp:sp modelId="{14362C67-1BA5-4026-8B45-E649D6620FD2}">
      <dsp:nvSpPr>
        <dsp:cNvPr id="0" name=""/>
        <dsp:cNvSpPr/>
      </dsp:nvSpPr>
      <dsp:spPr>
        <a:xfrm>
          <a:off x="0" y="2866623"/>
          <a:ext cx="6555347" cy="21142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Length and slowness of the procedure</a:t>
          </a:r>
          <a:br>
            <a:rPr lang="en-US" sz="3000" kern="1200" dirty="0"/>
          </a:br>
          <a:r>
            <a:rPr lang="en-US" sz="3000" kern="1200" dirty="0"/>
            <a:t>Aggressive Writing</a:t>
          </a:r>
          <a:br>
            <a:rPr lang="en-US" sz="3000" kern="1200" dirty="0"/>
          </a:br>
          <a:r>
            <a:rPr lang="en-US" sz="3000" kern="1200" dirty="0"/>
            <a:t>Stigmatizing expert reports 	</a:t>
          </a:r>
          <a:br>
            <a:rPr lang="en-US" sz="3000" kern="1200" dirty="0"/>
          </a:br>
          <a:r>
            <a:rPr lang="en-US" sz="3000" kern="1200" dirty="0"/>
            <a:t>  	</a:t>
          </a:r>
          <a:r>
            <a:rPr lang="en-US" sz="3000" b="1" kern="1200" dirty="0"/>
            <a:t>Escalating the conflict</a:t>
          </a:r>
        </a:p>
      </dsp:txBody>
      <dsp:txXfrm>
        <a:off x="103209" y="2969832"/>
        <a:ext cx="6348929" cy="19078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273FFC-EB9D-422D-8DE9-849EA3F4E2E4}">
      <dsp:nvSpPr>
        <dsp:cNvPr id="0" name=""/>
        <dsp:cNvSpPr/>
      </dsp:nvSpPr>
      <dsp:spPr>
        <a:xfrm>
          <a:off x="1320" y="150224"/>
          <a:ext cx="4636182" cy="29439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6DFFAC-DBFE-4974-B962-B5C00DDCC780}">
      <dsp:nvSpPr>
        <dsp:cNvPr id="0" name=""/>
        <dsp:cNvSpPr/>
      </dsp:nvSpPr>
      <dsp:spPr>
        <a:xfrm>
          <a:off x="516452" y="639599"/>
          <a:ext cx="4636182" cy="294397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Orderly cooperation system</a:t>
          </a:r>
          <a:r>
            <a:rPr lang="en-US" sz="2800" kern="1200" dirty="0"/>
            <a:t>:</a:t>
          </a:r>
          <a:br>
            <a:rPr lang="en-US" sz="2800" kern="1200" dirty="0"/>
          </a:br>
          <a:br>
            <a:rPr lang="en-US" sz="800" kern="1200" dirty="0"/>
          </a:br>
          <a:r>
            <a:rPr lang="en-US" sz="2600" kern="1200" dirty="0"/>
            <a:t>interdisciplinary and rapid management of a separation </a:t>
          </a:r>
          <a:br>
            <a:rPr lang="en-US" sz="2600" kern="1200" dirty="0"/>
          </a:br>
          <a:r>
            <a:rPr lang="en-US" sz="2600" kern="1200" dirty="0"/>
            <a:t>in which the parents are empowered to reach an agreement for the child’s </a:t>
          </a:r>
          <a:br>
            <a:rPr lang="en-US" sz="2600" kern="1200" dirty="0"/>
          </a:br>
          <a:r>
            <a:rPr lang="en-US" sz="2600" kern="1200" dirty="0"/>
            <a:t>well-being </a:t>
          </a:r>
        </a:p>
      </dsp:txBody>
      <dsp:txXfrm>
        <a:off x="602678" y="725825"/>
        <a:ext cx="4463730" cy="2771523"/>
      </dsp:txXfrm>
    </dsp:sp>
    <dsp:sp modelId="{D8232204-262F-45B0-A747-2A1E3724B1D4}">
      <dsp:nvSpPr>
        <dsp:cNvPr id="0" name=""/>
        <dsp:cNvSpPr/>
      </dsp:nvSpPr>
      <dsp:spPr>
        <a:xfrm>
          <a:off x="5667765" y="150224"/>
          <a:ext cx="4636182" cy="29439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295D62-A349-4A95-A919-B72B781EAB1D}">
      <dsp:nvSpPr>
        <dsp:cNvPr id="0" name=""/>
        <dsp:cNvSpPr/>
      </dsp:nvSpPr>
      <dsp:spPr>
        <a:xfrm>
          <a:off x="6182897" y="639599"/>
          <a:ext cx="4636182" cy="294397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Main axes</a:t>
          </a:r>
          <a:r>
            <a:rPr lang="en-US" sz="2600" kern="1200" dirty="0"/>
            <a:t>: </a:t>
          </a:r>
        </a:p>
        <a:p>
          <a:pPr marL="540000" lvl="0" indent="0" algn="l" defTabSz="1244600">
            <a:lnSpc>
              <a:spcPct val="90000"/>
            </a:lnSpc>
            <a:spcBef>
              <a:spcPct val="0"/>
            </a:spcBef>
            <a:spcAft>
              <a:spcPct val="35000"/>
            </a:spcAft>
            <a:buNone/>
          </a:pPr>
          <a:r>
            <a:rPr lang="en-US" sz="2600" kern="1200" dirty="0"/>
            <a:t>- Interdisciplinarity </a:t>
          </a:r>
          <a:br>
            <a:rPr lang="en-US" sz="2600" kern="1200" dirty="0"/>
          </a:br>
          <a:r>
            <a:rPr lang="en-US" sz="2600" kern="1200" dirty="0"/>
            <a:t>- Rapid response</a:t>
          </a:r>
          <a:br>
            <a:rPr lang="en-US" sz="2600" kern="1200" dirty="0"/>
          </a:br>
          <a:r>
            <a:rPr lang="en-US" sz="2600" kern="1200" dirty="0"/>
            <a:t>- Accountability of parents for the child's interests</a:t>
          </a:r>
        </a:p>
      </dsp:txBody>
      <dsp:txXfrm>
        <a:off x="6269123" y="725825"/>
        <a:ext cx="4463730" cy="27715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4E0679-45EB-4E32-AEE6-C45F2699A73C}">
      <dsp:nvSpPr>
        <dsp:cNvPr id="0" name=""/>
        <dsp:cNvSpPr/>
      </dsp:nvSpPr>
      <dsp:spPr>
        <a:xfrm>
          <a:off x="1268" y="6585"/>
          <a:ext cx="4453890" cy="2828220"/>
        </a:xfrm>
        <a:prstGeom prst="roundRect">
          <a:avLst>
            <a:gd name="adj" fmla="val 10000"/>
          </a:avLst>
        </a:prstGeom>
        <a:blipFill>
          <a:blip xmlns:r="http://schemas.openxmlformats.org/officeDocument/2006/relationships" r:embed="rId1">
            <a:duotone>
              <a:schemeClr val="accent1">
                <a:hueOff val="0"/>
                <a:satOff val="0"/>
                <a:lumOff val="0"/>
                <a:alphaOff val="0"/>
                <a:shade val="88000"/>
                <a:lumMod val="88000"/>
              </a:schemeClr>
              <a:schemeClr val="accent1">
                <a:hueOff val="0"/>
                <a:satOff val="0"/>
                <a:lumOff val="0"/>
                <a:alphaOff val="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sp>
    <dsp:sp modelId="{71CF83E7-A5DB-4555-ACCA-1FE3310D98E7}">
      <dsp:nvSpPr>
        <dsp:cNvPr id="0" name=""/>
        <dsp:cNvSpPr/>
      </dsp:nvSpPr>
      <dsp:spPr>
        <a:xfrm>
          <a:off x="496145" y="476718"/>
          <a:ext cx="4453890" cy="282822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In many jurisdictions : different courts or judges according to subject matters</a:t>
          </a:r>
        </a:p>
      </dsp:txBody>
      <dsp:txXfrm>
        <a:off x="578981" y="559554"/>
        <a:ext cx="4288218" cy="2662548"/>
      </dsp:txXfrm>
    </dsp:sp>
    <dsp:sp modelId="{C2A96ED5-D107-47D7-BE43-DA9410E50451}">
      <dsp:nvSpPr>
        <dsp:cNvPr id="0" name=""/>
        <dsp:cNvSpPr/>
      </dsp:nvSpPr>
      <dsp:spPr>
        <a:xfrm>
          <a:off x="5444913" y="6585"/>
          <a:ext cx="4453890" cy="2828220"/>
        </a:xfrm>
        <a:prstGeom prst="roundRect">
          <a:avLst>
            <a:gd name="adj" fmla="val 10000"/>
          </a:avLst>
        </a:prstGeom>
        <a:blipFill>
          <a:blip xmlns:r="http://schemas.openxmlformats.org/officeDocument/2006/relationships" r:embed="rId1">
            <a:duotone>
              <a:schemeClr val="accent1">
                <a:hueOff val="0"/>
                <a:satOff val="0"/>
                <a:lumOff val="0"/>
                <a:alphaOff val="0"/>
                <a:shade val="88000"/>
                <a:lumMod val="88000"/>
              </a:schemeClr>
              <a:schemeClr val="accent1">
                <a:hueOff val="0"/>
                <a:satOff val="0"/>
                <a:lumOff val="0"/>
                <a:alphaOff val="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sp>
    <dsp:sp modelId="{95F268AB-2045-4C94-B5A0-E4C185FBF78C}">
      <dsp:nvSpPr>
        <dsp:cNvPr id="0" name=""/>
        <dsp:cNvSpPr/>
      </dsp:nvSpPr>
      <dsp:spPr>
        <a:xfrm>
          <a:off x="5939790" y="476718"/>
          <a:ext cx="4453890" cy="282822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In other countries, family proceedings at any of several levels.  In England and Wales, the Family Court  has 3 parts.</a:t>
          </a:r>
        </a:p>
      </dsp:txBody>
      <dsp:txXfrm>
        <a:off x="6022626" y="559554"/>
        <a:ext cx="4288218" cy="26625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990A1-1473-4563-973C-0DBC405AD6D7}">
      <dsp:nvSpPr>
        <dsp:cNvPr id="0" name=""/>
        <dsp:cNvSpPr/>
      </dsp:nvSpPr>
      <dsp:spPr>
        <a:xfrm>
          <a:off x="1317" y="755237"/>
          <a:ext cx="4795901" cy="2397950"/>
        </a:xfrm>
        <a:prstGeom prst="roundRect">
          <a:avLst>
            <a:gd name="adj" fmla="val 10000"/>
          </a:avLst>
        </a:prstGeom>
        <a:blipFill>
          <a:blip xmlns:r="http://schemas.openxmlformats.org/officeDocument/2006/relationships" r:embed="rId1">
            <a:duotone>
              <a:schemeClr val="accent2">
                <a:hueOff val="0"/>
                <a:satOff val="0"/>
                <a:lumOff val="0"/>
                <a:alphaOff val="0"/>
                <a:shade val="88000"/>
                <a:lumMod val="88000"/>
              </a:schemeClr>
              <a:schemeClr val="accent2">
                <a:hueOff val="0"/>
                <a:satOff val="0"/>
                <a:lumOff val="0"/>
                <a:alphaOff val="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fr-BE" sz="3200" kern="1200" dirty="0" err="1"/>
            <a:t>Each</a:t>
          </a:r>
          <a:r>
            <a:rPr lang="fr-BE" sz="3200" kern="1200" dirty="0"/>
            <a:t> family </a:t>
          </a:r>
          <a:r>
            <a:rPr lang="fr-BE" sz="3200" kern="1200" dirty="0" err="1"/>
            <a:t>will</a:t>
          </a:r>
          <a:r>
            <a:rPr lang="fr-BE" sz="3200" kern="1200" dirty="0"/>
            <a:t> have </a:t>
          </a:r>
          <a:br>
            <a:rPr lang="fr-BE" sz="3200" kern="1200" dirty="0"/>
          </a:br>
          <a:r>
            <a:rPr lang="fr-BE" sz="3200" kern="1200" dirty="0"/>
            <a:t>a single, </a:t>
          </a:r>
          <a:r>
            <a:rPr lang="fr-BE" sz="3200" kern="1200" dirty="0" err="1"/>
            <a:t>opened</a:t>
          </a:r>
          <a:r>
            <a:rPr lang="fr-BE" sz="3200" kern="1200" dirty="0"/>
            <a:t> file </a:t>
          </a:r>
          <a:br>
            <a:rPr lang="fr-BE" sz="3200" kern="1200" dirty="0"/>
          </a:br>
          <a:r>
            <a:rPr lang="fr-BE" sz="3200" kern="1200" dirty="0" err="1"/>
            <a:t>that</a:t>
          </a:r>
          <a:r>
            <a:rPr lang="fr-BE" sz="3200" kern="1200" dirty="0"/>
            <a:t> </a:t>
          </a:r>
          <a:r>
            <a:rPr lang="fr-BE" sz="3200" kern="1200" dirty="0" err="1"/>
            <a:t>will</a:t>
          </a:r>
          <a:r>
            <a:rPr lang="fr-BE" sz="3200" kern="1200" dirty="0"/>
            <a:t> </a:t>
          </a:r>
          <a:r>
            <a:rPr lang="fr-BE" sz="3200" kern="1200" dirty="0" err="1"/>
            <a:t>be</a:t>
          </a:r>
          <a:r>
            <a:rPr lang="fr-BE" sz="3200" kern="1200" dirty="0"/>
            <a:t> unique </a:t>
          </a:r>
          <a:endParaRPr lang="en-US" sz="3200" kern="1200" dirty="0"/>
        </a:p>
      </dsp:txBody>
      <dsp:txXfrm>
        <a:off x="71551" y="825471"/>
        <a:ext cx="4655433" cy="2257482"/>
      </dsp:txXfrm>
    </dsp:sp>
    <dsp:sp modelId="{032FFA4E-E5F8-45A5-9B10-605B0B69F04A}">
      <dsp:nvSpPr>
        <dsp:cNvPr id="0" name=""/>
        <dsp:cNvSpPr/>
      </dsp:nvSpPr>
      <dsp:spPr>
        <a:xfrm>
          <a:off x="5996194" y="755237"/>
          <a:ext cx="4795901" cy="2397950"/>
        </a:xfrm>
        <a:prstGeom prst="roundRect">
          <a:avLst>
            <a:gd name="adj" fmla="val 10000"/>
          </a:avLst>
        </a:prstGeom>
        <a:blipFill>
          <a:blip xmlns:r="http://schemas.openxmlformats.org/officeDocument/2006/relationships" r:embed="rId1">
            <a:duotone>
              <a:schemeClr val="accent3">
                <a:hueOff val="0"/>
                <a:satOff val="0"/>
                <a:lumOff val="0"/>
                <a:alphaOff val="0"/>
                <a:shade val="88000"/>
                <a:lumMod val="88000"/>
              </a:schemeClr>
              <a:schemeClr val="accent3">
                <a:hueOff val="0"/>
                <a:satOff val="0"/>
                <a:lumOff val="0"/>
                <a:alphaOff val="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fr-BE" sz="3200" kern="1200" dirty="0"/>
            <a:t>The </a:t>
          </a:r>
          <a:r>
            <a:rPr lang="fr-BE" sz="3200" kern="1200" dirty="0" err="1"/>
            <a:t>term</a:t>
          </a:r>
          <a:r>
            <a:rPr lang="fr-BE" sz="3200" kern="1200" dirty="0"/>
            <a:t> « Family » </a:t>
          </a:r>
          <a:r>
            <a:rPr lang="fr-BE" sz="3200" kern="1200" dirty="0" err="1"/>
            <a:t>refers</a:t>
          </a:r>
          <a:r>
            <a:rPr lang="fr-BE" sz="3200" kern="1200" dirty="0"/>
            <a:t>  to </a:t>
          </a:r>
          <a:r>
            <a:rPr lang="fr-BE" sz="3200" kern="1200" dirty="0" err="1"/>
            <a:t>married</a:t>
          </a:r>
          <a:r>
            <a:rPr lang="fr-BE" sz="3200" kern="1200" dirty="0"/>
            <a:t> couples, </a:t>
          </a:r>
          <a:r>
            <a:rPr lang="fr-BE" sz="3200" kern="1200" dirty="0" err="1"/>
            <a:t>legal</a:t>
          </a:r>
          <a:r>
            <a:rPr lang="fr-BE" sz="3200" kern="1200" dirty="0"/>
            <a:t> cohabitants or </a:t>
          </a:r>
          <a:r>
            <a:rPr lang="fr-BE" sz="3200" kern="1200" dirty="0" err="1"/>
            <a:t>partners</a:t>
          </a:r>
          <a:r>
            <a:rPr lang="fr-BE" sz="3200" kern="1200" dirty="0"/>
            <a:t> </a:t>
          </a:r>
          <a:r>
            <a:rPr lang="fr-BE" sz="3200" kern="1200" dirty="0" err="1"/>
            <a:t>along</a:t>
          </a:r>
          <a:r>
            <a:rPr lang="fr-BE" sz="3200" kern="1200" dirty="0"/>
            <a:t> </a:t>
          </a:r>
          <a:r>
            <a:rPr lang="fr-BE" sz="3200" kern="1200" dirty="0" err="1"/>
            <a:t>with</a:t>
          </a:r>
          <a:r>
            <a:rPr lang="fr-BE" sz="3200" kern="1200" dirty="0"/>
            <a:t> </a:t>
          </a:r>
          <a:r>
            <a:rPr lang="fr-BE" sz="3200" kern="1200" dirty="0" err="1"/>
            <a:t>their</a:t>
          </a:r>
          <a:r>
            <a:rPr lang="fr-BE" sz="3200" kern="1200" dirty="0"/>
            <a:t> </a:t>
          </a:r>
          <a:r>
            <a:rPr lang="fr-BE" sz="3200" kern="1200" dirty="0" err="1"/>
            <a:t>children</a:t>
          </a:r>
          <a:endParaRPr lang="en-US" sz="3200" kern="1200" dirty="0"/>
        </a:p>
      </dsp:txBody>
      <dsp:txXfrm>
        <a:off x="6066428" y="825471"/>
        <a:ext cx="4655433" cy="22574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B820DB-8352-4EB1-9E82-712420BD8CCC}">
      <dsp:nvSpPr>
        <dsp:cNvPr id="0" name=""/>
        <dsp:cNvSpPr/>
      </dsp:nvSpPr>
      <dsp:spPr>
        <a:xfrm>
          <a:off x="2108" y="605562"/>
          <a:ext cx="4495498" cy="2697299"/>
        </a:xfrm>
        <a:prstGeom prst="roundRect">
          <a:avLst>
            <a:gd name="adj" fmla="val 10000"/>
          </a:avLst>
        </a:prstGeom>
        <a:blipFill>
          <a:blip xmlns:r="http://schemas.openxmlformats.org/officeDocument/2006/relationships" r:embed="rId1">
            <a:duotone>
              <a:schemeClr val="accent2">
                <a:hueOff val="0"/>
                <a:satOff val="0"/>
                <a:lumOff val="0"/>
                <a:alphaOff val="0"/>
                <a:shade val="88000"/>
                <a:lumMod val="88000"/>
              </a:schemeClr>
              <a:schemeClr val="accent2">
                <a:hueOff val="0"/>
                <a:satOff val="0"/>
                <a:lumOff val="0"/>
                <a:alphaOff val="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Does apply to the same individual judge</a:t>
          </a:r>
        </a:p>
        <a:p>
          <a:pPr marL="228600" lvl="1" indent="-228600" algn="l" defTabSz="889000">
            <a:lnSpc>
              <a:spcPct val="90000"/>
            </a:lnSpc>
            <a:spcBef>
              <a:spcPct val="0"/>
            </a:spcBef>
            <a:spcAft>
              <a:spcPct val="15000"/>
            </a:spcAft>
            <a:buChar char="•"/>
          </a:pPr>
          <a:r>
            <a:rPr lang="en-US" sz="2000" kern="1200" dirty="0"/>
            <a:t>Main advantage: to prevent “gambling”</a:t>
          </a:r>
        </a:p>
      </dsp:txBody>
      <dsp:txXfrm>
        <a:off x="81109" y="684563"/>
        <a:ext cx="4337496" cy="2539297"/>
      </dsp:txXfrm>
    </dsp:sp>
    <dsp:sp modelId="{1B06572F-7944-45C6-A4B9-C1F2020D56D0}">
      <dsp:nvSpPr>
        <dsp:cNvPr id="0" name=""/>
        <dsp:cNvSpPr/>
      </dsp:nvSpPr>
      <dsp:spPr>
        <a:xfrm>
          <a:off x="4893210" y="1396770"/>
          <a:ext cx="953045" cy="1114883"/>
        </a:xfrm>
        <a:prstGeom prst="rightArrow">
          <a:avLst>
            <a:gd name="adj1" fmla="val 60000"/>
            <a:gd name="adj2" fmla="val 50000"/>
          </a:avLst>
        </a:prstGeom>
        <a:blipFill>
          <a:blip xmlns:r="http://schemas.openxmlformats.org/officeDocument/2006/relationships" r:embed="rId1">
            <a:duotone>
              <a:schemeClr val="accent2">
                <a:hueOff val="0"/>
                <a:satOff val="0"/>
                <a:lumOff val="0"/>
                <a:alphaOff val="0"/>
                <a:shade val="88000"/>
                <a:lumMod val="88000"/>
              </a:schemeClr>
              <a:schemeClr val="accent2">
                <a:hueOff val="0"/>
                <a:satOff val="0"/>
                <a:lumOff val="0"/>
                <a:alphaOff val="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4893210" y="1619747"/>
        <a:ext cx="667132" cy="668929"/>
      </dsp:txXfrm>
    </dsp:sp>
    <dsp:sp modelId="{EFD4390E-A955-4F89-8FB8-0AE7EF3F086D}">
      <dsp:nvSpPr>
        <dsp:cNvPr id="0" name=""/>
        <dsp:cNvSpPr/>
      </dsp:nvSpPr>
      <dsp:spPr>
        <a:xfrm>
          <a:off x="6295806" y="605562"/>
          <a:ext cx="4495498" cy="2697299"/>
        </a:xfrm>
        <a:prstGeom prst="roundRect">
          <a:avLst>
            <a:gd name="adj" fmla="val 10000"/>
          </a:avLst>
        </a:prstGeom>
        <a:blipFill>
          <a:blip xmlns:r="http://schemas.openxmlformats.org/officeDocument/2006/relationships" r:embed="rId1">
            <a:duotone>
              <a:schemeClr val="accent3">
                <a:hueOff val="0"/>
                <a:satOff val="0"/>
                <a:lumOff val="0"/>
                <a:alphaOff val="0"/>
                <a:shade val="88000"/>
                <a:lumMod val="88000"/>
              </a:schemeClr>
              <a:schemeClr val="accent3">
                <a:hueOff val="0"/>
                <a:satOff val="0"/>
                <a:lumOff val="0"/>
                <a:alphaOff val="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Impartial judge does not mean  that the judge must be restricted  to a single function</a:t>
          </a:r>
        </a:p>
        <a:p>
          <a:pPr marL="228600" lvl="1" indent="-228600" algn="l" defTabSz="889000">
            <a:lnSpc>
              <a:spcPct val="90000"/>
            </a:lnSpc>
            <a:spcBef>
              <a:spcPct val="0"/>
            </a:spcBef>
            <a:spcAft>
              <a:spcPct val="15000"/>
            </a:spcAft>
            <a:buChar char="•"/>
          </a:pPr>
          <a:r>
            <a:rPr lang="en-US" sz="2000" kern="1200"/>
            <a:t>Not contrary to the principle outlined in article 6 of the Convention for the Protection of the Human Rights </a:t>
          </a:r>
        </a:p>
      </dsp:txBody>
      <dsp:txXfrm>
        <a:off x="6374807" y="684563"/>
        <a:ext cx="4337496" cy="253929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0CEEB8-3CEF-46FB-BD71-5953C5F948EB}">
      <dsp:nvSpPr>
        <dsp:cNvPr id="0" name=""/>
        <dsp:cNvSpPr/>
      </dsp:nvSpPr>
      <dsp:spPr>
        <a:xfrm>
          <a:off x="915538" y="342626"/>
          <a:ext cx="1512000" cy="1512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D636D2-04EE-4103-AFDB-575CE04484B5}">
      <dsp:nvSpPr>
        <dsp:cNvPr id="0" name=""/>
        <dsp:cNvSpPr/>
      </dsp:nvSpPr>
      <dsp:spPr>
        <a:xfrm>
          <a:off x="915538" y="2059150"/>
          <a:ext cx="4320000" cy="1863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defRPr b="1"/>
          </a:pPr>
          <a:r>
            <a:rPr lang="fr-BE" sz="2400" kern="1200"/>
            <a:t>«</a:t>
          </a:r>
          <a:r>
            <a:rPr lang="en-US" sz="2400" kern="1200"/>
            <a:t>The mere fact that a judge has already made decisions before the trial cannot justify , in itself, apprehensions as to his impartiality. </a:t>
          </a:r>
        </a:p>
      </dsp:txBody>
      <dsp:txXfrm>
        <a:off x="915538" y="2059150"/>
        <a:ext cx="4320000" cy="1863000"/>
      </dsp:txXfrm>
    </dsp:sp>
    <dsp:sp modelId="{03706C7E-F2CF-4C17-B41F-F77F46930489}">
      <dsp:nvSpPr>
        <dsp:cNvPr id="0" name=""/>
        <dsp:cNvSpPr/>
      </dsp:nvSpPr>
      <dsp:spPr>
        <a:xfrm>
          <a:off x="915538" y="4017278"/>
          <a:ext cx="4320000" cy="1081728"/>
        </a:xfrm>
        <a:prstGeom prst="rect">
          <a:avLst/>
        </a:prstGeom>
        <a:noFill/>
        <a:ln>
          <a:noFill/>
        </a:ln>
        <a:effectLst/>
      </dsp:spPr>
      <dsp:style>
        <a:lnRef idx="0">
          <a:scrgbClr r="0" g="0" b="0"/>
        </a:lnRef>
        <a:fillRef idx="0">
          <a:scrgbClr r="0" g="0" b="0"/>
        </a:fillRef>
        <a:effectRef idx="0">
          <a:scrgbClr r="0" g="0" b="0"/>
        </a:effectRef>
        <a:fontRef idx="minor"/>
      </dsp:style>
    </dsp:sp>
    <dsp:sp modelId="{5474E2EE-5276-4FF9-9F1B-03414125CF61}">
      <dsp:nvSpPr>
        <dsp:cNvPr id="0" name=""/>
        <dsp:cNvSpPr/>
      </dsp:nvSpPr>
      <dsp:spPr>
        <a:xfrm>
          <a:off x="6142695" y="342626"/>
          <a:ext cx="1512000" cy="1512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3604EF-AA5F-4E39-8728-AF922BACA848}">
      <dsp:nvSpPr>
        <dsp:cNvPr id="0" name=""/>
        <dsp:cNvSpPr/>
      </dsp:nvSpPr>
      <dsp:spPr>
        <a:xfrm>
          <a:off x="5991538" y="2059150"/>
          <a:ext cx="4622313" cy="1863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44600">
            <a:lnSpc>
              <a:spcPct val="100000"/>
            </a:lnSpc>
            <a:spcBef>
              <a:spcPct val="0"/>
            </a:spcBef>
            <a:spcAft>
              <a:spcPct val="35000"/>
            </a:spcAft>
            <a:buNone/>
            <a:defRPr b="1"/>
          </a:pPr>
          <a:r>
            <a:rPr lang="en-US" sz="2800" kern="1200"/>
            <a:t>What matters is the extent of the measures adopted by the judge before the trial... »</a:t>
          </a:r>
        </a:p>
      </dsp:txBody>
      <dsp:txXfrm>
        <a:off x="5991538" y="2059150"/>
        <a:ext cx="4622313" cy="1863000"/>
      </dsp:txXfrm>
    </dsp:sp>
    <dsp:sp modelId="{7BE7BE97-0C82-471B-9BF0-BD161909AB5E}">
      <dsp:nvSpPr>
        <dsp:cNvPr id="0" name=""/>
        <dsp:cNvSpPr/>
      </dsp:nvSpPr>
      <dsp:spPr>
        <a:xfrm>
          <a:off x="6142695" y="4017278"/>
          <a:ext cx="4320000" cy="1081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44600">
            <a:lnSpc>
              <a:spcPct val="100000"/>
            </a:lnSpc>
            <a:spcBef>
              <a:spcPct val="0"/>
            </a:spcBef>
            <a:spcAft>
              <a:spcPct val="35000"/>
            </a:spcAft>
            <a:buNone/>
          </a:pPr>
          <a:r>
            <a:rPr lang="en-US" sz="2800" b="0" kern="1200" dirty="0"/>
            <a:t>MOREL v. France, 6 June 2000</a:t>
          </a:r>
        </a:p>
      </dsp:txBody>
      <dsp:txXfrm>
        <a:off x="6142695" y="4017278"/>
        <a:ext cx="4320000" cy="108172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6E541D-1C40-4E22-8FA8-EA4068915E7F}">
      <dsp:nvSpPr>
        <dsp:cNvPr id="0" name=""/>
        <dsp:cNvSpPr/>
      </dsp:nvSpPr>
      <dsp:spPr>
        <a:xfrm>
          <a:off x="585420" y="0"/>
          <a:ext cx="5564602" cy="5564602"/>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BEDEB6-1C59-483E-84AF-BA10A5BC7C22}">
      <dsp:nvSpPr>
        <dsp:cNvPr id="0" name=""/>
        <dsp:cNvSpPr/>
      </dsp:nvSpPr>
      <dsp:spPr>
        <a:xfrm>
          <a:off x="1114057" y="528637"/>
          <a:ext cx="2170194" cy="2170194"/>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When do we need experts?</a:t>
          </a:r>
          <a:endParaRPr lang="en-US" sz="2400" kern="1200"/>
        </a:p>
      </dsp:txBody>
      <dsp:txXfrm>
        <a:off x="1219997" y="634577"/>
        <a:ext cx="1958314" cy="1958314"/>
      </dsp:txXfrm>
    </dsp:sp>
    <dsp:sp modelId="{1D001825-AA96-48AE-B144-B11CB17C0585}">
      <dsp:nvSpPr>
        <dsp:cNvPr id="0" name=""/>
        <dsp:cNvSpPr/>
      </dsp:nvSpPr>
      <dsp:spPr>
        <a:xfrm>
          <a:off x="3451190" y="528637"/>
          <a:ext cx="2170194" cy="2170194"/>
        </a:xfrm>
        <a:prstGeom prst="roundRect">
          <a:avLst/>
        </a:prstGeom>
        <a:solidFill>
          <a:schemeClr val="accent5">
            <a:hueOff val="812808"/>
            <a:satOff val="-6481"/>
            <a:lumOff val="-490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How to choose experts</a:t>
          </a:r>
          <a:endParaRPr lang="en-US" sz="2400" kern="1200"/>
        </a:p>
      </dsp:txBody>
      <dsp:txXfrm>
        <a:off x="3557130" y="634577"/>
        <a:ext cx="1958314" cy="1958314"/>
      </dsp:txXfrm>
    </dsp:sp>
    <dsp:sp modelId="{5366ADC6-2387-4CC0-9610-86B7A68E1448}">
      <dsp:nvSpPr>
        <dsp:cNvPr id="0" name=""/>
        <dsp:cNvSpPr/>
      </dsp:nvSpPr>
      <dsp:spPr>
        <a:xfrm>
          <a:off x="1114057" y="2865770"/>
          <a:ext cx="2170194" cy="2170194"/>
        </a:xfrm>
        <a:prstGeom prst="roundRect">
          <a:avLst/>
        </a:prstGeom>
        <a:solidFill>
          <a:schemeClr val="accent5">
            <a:hueOff val="1625617"/>
            <a:satOff val="-12962"/>
            <a:lumOff val="-980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How to appoint experts</a:t>
          </a:r>
          <a:endParaRPr lang="en-US" sz="2400" kern="1200"/>
        </a:p>
      </dsp:txBody>
      <dsp:txXfrm>
        <a:off x="1219997" y="2971710"/>
        <a:ext cx="1958314" cy="1958314"/>
      </dsp:txXfrm>
    </dsp:sp>
    <dsp:sp modelId="{06D7673A-FA98-49E1-A554-FE14E25DB1E7}">
      <dsp:nvSpPr>
        <dsp:cNvPr id="0" name=""/>
        <dsp:cNvSpPr/>
      </dsp:nvSpPr>
      <dsp:spPr>
        <a:xfrm>
          <a:off x="3451190" y="2865770"/>
          <a:ext cx="2170194" cy="2170194"/>
        </a:xfrm>
        <a:prstGeom prst="roundRect">
          <a:avLst/>
        </a:prstGeom>
        <a:solidFill>
          <a:schemeClr val="accent5">
            <a:hueOff val="2438425"/>
            <a:satOff val="-19443"/>
            <a:lumOff val="-1470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Considering the expert’s report</a:t>
          </a:r>
          <a:endParaRPr lang="en-US" sz="2400" kern="1200"/>
        </a:p>
      </dsp:txBody>
      <dsp:txXfrm>
        <a:off x="3557130" y="2971710"/>
        <a:ext cx="1958314" cy="195831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A6CE71-80AA-4D3D-A872-462A5A2797D8}">
      <dsp:nvSpPr>
        <dsp:cNvPr id="0" name=""/>
        <dsp:cNvSpPr/>
      </dsp:nvSpPr>
      <dsp:spPr>
        <a:xfrm>
          <a:off x="0" y="443740"/>
          <a:ext cx="6735443" cy="89856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There should be no assumption that a party to litigation is entitled to file the opinion or report of an expert on any issue, or to require that an order should be given appointing an expert.</a:t>
          </a:r>
          <a:endParaRPr lang="en-US" sz="1600" kern="1200"/>
        </a:p>
      </dsp:txBody>
      <dsp:txXfrm>
        <a:off x="43864" y="487604"/>
        <a:ext cx="6647715" cy="810832"/>
      </dsp:txXfrm>
    </dsp:sp>
    <dsp:sp modelId="{56E1275A-F7F8-45DC-95E6-DD4FB7EFB36D}">
      <dsp:nvSpPr>
        <dsp:cNvPr id="0" name=""/>
        <dsp:cNvSpPr/>
      </dsp:nvSpPr>
      <dsp:spPr>
        <a:xfrm>
          <a:off x="0" y="1388380"/>
          <a:ext cx="6735443" cy="89856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An expert may be needed to assist the court on these matters:</a:t>
          </a:r>
          <a:endParaRPr lang="en-US" sz="1600" kern="1200"/>
        </a:p>
      </dsp:txBody>
      <dsp:txXfrm>
        <a:off x="43864" y="1432244"/>
        <a:ext cx="6647715" cy="810832"/>
      </dsp:txXfrm>
    </dsp:sp>
    <dsp:sp modelId="{823C5C6E-435F-4C3F-834D-90BCBF0FB8FB}">
      <dsp:nvSpPr>
        <dsp:cNvPr id="0" name=""/>
        <dsp:cNvSpPr/>
      </dsp:nvSpPr>
      <dsp:spPr>
        <a:xfrm>
          <a:off x="0" y="2333020"/>
          <a:ext cx="6735443" cy="89856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to give an opinion as to matters of mental health relating to the parents and the children; also the effects of such matters on the parent-child relationship and fulfilment of parental responsibilities;</a:t>
          </a:r>
          <a:endParaRPr lang="en-US" sz="1600" kern="1200" dirty="0"/>
        </a:p>
      </dsp:txBody>
      <dsp:txXfrm>
        <a:off x="43864" y="2376884"/>
        <a:ext cx="6647715" cy="810832"/>
      </dsp:txXfrm>
    </dsp:sp>
    <dsp:sp modelId="{4384721B-EF67-4987-BFAE-2C483CBDC1EB}">
      <dsp:nvSpPr>
        <dsp:cNvPr id="0" name=""/>
        <dsp:cNvSpPr/>
      </dsp:nvSpPr>
      <dsp:spPr>
        <a:xfrm>
          <a:off x="0" y="3277660"/>
          <a:ext cx="6735443" cy="89856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to assess relationships and interactions in the family including the possibility of triangulation of the child;  </a:t>
          </a:r>
          <a:endParaRPr lang="en-US" sz="1600" kern="1200"/>
        </a:p>
      </dsp:txBody>
      <dsp:txXfrm>
        <a:off x="43864" y="3321524"/>
        <a:ext cx="6647715" cy="810832"/>
      </dsp:txXfrm>
    </dsp:sp>
    <dsp:sp modelId="{26617900-B4AC-4448-B704-499D56979566}">
      <dsp:nvSpPr>
        <dsp:cNvPr id="0" name=""/>
        <dsp:cNvSpPr/>
      </dsp:nvSpPr>
      <dsp:spPr>
        <a:xfrm>
          <a:off x="0" y="4222301"/>
          <a:ext cx="6735443" cy="89856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to give recommendations as to the arrangements for residence and contact between the child and the parents, extended family, etc. </a:t>
          </a:r>
          <a:endParaRPr lang="en-US" sz="1600" kern="1200" dirty="0"/>
        </a:p>
      </dsp:txBody>
      <dsp:txXfrm>
        <a:off x="43864" y="4266165"/>
        <a:ext cx="6647715" cy="81083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D2E927-8888-4B9E-96BE-FEF830646591}">
      <dsp:nvSpPr>
        <dsp:cNvPr id="0" name=""/>
        <dsp:cNvSpPr/>
      </dsp:nvSpPr>
      <dsp:spPr>
        <a:xfrm>
          <a:off x="0" y="102709"/>
          <a:ext cx="6906491" cy="17550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to assess issues of the child's safety; this may include recommendations for supervision of face-to-face contact, or contact by electronic means;</a:t>
          </a:r>
          <a:endParaRPr lang="en-US" sz="2000" kern="1200" dirty="0"/>
        </a:p>
      </dsp:txBody>
      <dsp:txXfrm>
        <a:off x="85672" y="188381"/>
        <a:ext cx="6735147" cy="1583656"/>
      </dsp:txXfrm>
    </dsp:sp>
    <dsp:sp modelId="{41FDF848-5A9C-4819-8B61-A6204A5D2791}">
      <dsp:nvSpPr>
        <dsp:cNvPr id="0" name=""/>
        <dsp:cNvSpPr/>
      </dsp:nvSpPr>
      <dsp:spPr>
        <a:xfrm>
          <a:off x="0" y="1915309"/>
          <a:ext cx="6906491" cy="17550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to make recommendations on specific issues, such as the child's place of residence </a:t>
          </a:r>
          <a:endParaRPr lang="en-US" sz="2000" kern="1200"/>
        </a:p>
      </dsp:txBody>
      <dsp:txXfrm>
        <a:off x="85672" y="2000981"/>
        <a:ext cx="6735147" cy="1583656"/>
      </dsp:txXfrm>
    </dsp:sp>
    <dsp:sp modelId="{35D22D7D-A9E8-4A88-B712-6028802FEB9F}">
      <dsp:nvSpPr>
        <dsp:cNvPr id="0" name=""/>
        <dsp:cNvSpPr/>
      </dsp:nvSpPr>
      <dsp:spPr>
        <a:xfrm>
          <a:off x="0" y="3727909"/>
          <a:ext cx="6906491" cy="17550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to conduct a therapeutic intervention, so as to relieve stress and repair some situation which adversely affects the child. This may be a matter of urgency, especially where a child is not in contact with one of the parents.</a:t>
          </a:r>
          <a:endParaRPr lang="en-US" sz="2000" kern="1200"/>
        </a:p>
      </dsp:txBody>
      <dsp:txXfrm>
        <a:off x="85672" y="3813581"/>
        <a:ext cx="6735147" cy="158365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5B56DE-EA75-4AC7-BD23-4652839F8771}">
      <dsp:nvSpPr>
        <dsp:cNvPr id="0" name=""/>
        <dsp:cNvSpPr/>
      </dsp:nvSpPr>
      <dsp:spPr>
        <a:xfrm>
          <a:off x="0" y="463024"/>
          <a:ext cx="6906491" cy="89505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What are the issues about which the opinion is needed, and which fields of expertise are appropriate?</a:t>
          </a:r>
          <a:endParaRPr lang="en-US" sz="1600" kern="1200" dirty="0"/>
        </a:p>
      </dsp:txBody>
      <dsp:txXfrm>
        <a:off x="43693" y="506717"/>
        <a:ext cx="6819105" cy="807664"/>
      </dsp:txXfrm>
    </dsp:sp>
    <dsp:sp modelId="{38D104AB-9FB6-4BB8-9EC1-31A1D21C0B2F}">
      <dsp:nvSpPr>
        <dsp:cNvPr id="0" name=""/>
        <dsp:cNvSpPr/>
      </dsp:nvSpPr>
      <dsp:spPr>
        <a:xfrm>
          <a:off x="0" y="1404154"/>
          <a:ext cx="6906491" cy="89505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What knowledge, skills, education, training, and experience required?</a:t>
          </a:r>
          <a:endParaRPr lang="en-US" sz="1600" kern="1200"/>
        </a:p>
      </dsp:txBody>
      <dsp:txXfrm>
        <a:off x="43693" y="1447847"/>
        <a:ext cx="6819105" cy="807664"/>
      </dsp:txXfrm>
    </dsp:sp>
    <dsp:sp modelId="{68129CB3-2250-4A78-A737-B3D940CC198C}">
      <dsp:nvSpPr>
        <dsp:cNvPr id="0" name=""/>
        <dsp:cNvSpPr/>
      </dsp:nvSpPr>
      <dsp:spPr>
        <a:xfrm>
          <a:off x="0" y="2345284"/>
          <a:ext cx="6906491" cy="89505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Is the individual under consideration appropriate to the specific family (e.g. language and cultural skills)?</a:t>
          </a:r>
          <a:endParaRPr lang="en-US" sz="1600" kern="1200"/>
        </a:p>
      </dsp:txBody>
      <dsp:txXfrm>
        <a:off x="43693" y="2388977"/>
        <a:ext cx="6819105" cy="807664"/>
      </dsp:txXfrm>
    </dsp:sp>
    <dsp:sp modelId="{BFB1F70C-CCBC-41DB-82EC-B6F230AB02E6}">
      <dsp:nvSpPr>
        <dsp:cNvPr id="0" name=""/>
        <dsp:cNvSpPr/>
      </dsp:nvSpPr>
      <dsp:spPr>
        <a:xfrm>
          <a:off x="0" y="3286414"/>
          <a:ext cx="6906491" cy="89505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Academic degrees and membership of a professional organization are not necessarily predictors of the suitability of a person for the task being set. </a:t>
          </a:r>
          <a:endParaRPr lang="en-US" sz="1600" kern="1200"/>
        </a:p>
      </dsp:txBody>
      <dsp:txXfrm>
        <a:off x="43693" y="3330107"/>
        <a:ext cx="6819105" cy="807664"/>
      </dsp:txXfrm>
    </dsp:sp>
    <dsp:sp modelId="{367CD583-DB6A-4A5A-918F-5445854E83D1}">
      <dsp:nvSpPr>
        <dsp:cNvPr id="0" name=""/>
        <dsp:cNvSpPr/>
      </dsp:nvSpPr>
      <dsp:spPr>
        <a:xfrm>
          <a:off x="0" y="4227544"/>
          <a:ext cx="6906491" cy="89505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Preference for an expert who has clinical experience in dealing with parental disagreements and the effects of parental separation on children, and a forensic, and trauma informed, approach.</a:t>
          </a:r>
          <a:endParaRPr lang="en-US" sz="1600" kern="1200"/>
        </a:p>
      </dsp:txBody>
      <dsp:txXfrm>
        <a:off x="43693" y="4271237"/>
        <a:ext cx="6819105" cy="80766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102C87-1AD3-4BD0-B22F-9B8161DBD5C7}">
      <dsp:nvSpPr>
        <dsp:cNvPr id="0" name=""/>
        <dsp:cNvSpPr/>
      </dsp:nvSpPr>
      <dsp:spPr>
        <a:xfrm>
          <a:off x="0" y="343369"/>
          <a:ext cx="6906491" cy="117936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It is undesirable for the parties and the children to be seen by more than one expert in a specific field.</a:t>
          </a:r>
          <a:endParaRPr lang="en-US" sz="2100" kern="1200"/>
        </a:p>
      </dsp:txBody>
      <dsp:txXfrm>
        <a:off x="57572" y="400941"/>
        <a:ext cx="6791347" cy="1064216"/>
      </dsp:txXfrm>
    </dsp:sp>
    <dsp:sp modelId="{2CB162EC-D6FB-49A2-980C-71512CDAF53E}">
      <dsp:nvSpPr>
        <dsp:cNvPr id="0" name=""/>
        <dsp:cNvSpPr/>
      </dsp:nvSpPr>
      <dsp:spPr>
        <a:xfrm>
          <a:off x="0" y="1583209"/>
          <a:ext cx="6906491" cy="117936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The court needs to have control over the appointment of the expert, after consulting with the parties and their legal advisers.</a:t>
          </a:r>
          <a:endParaRPr lang="en-US" sz="2100" kern="1200"/>
        </a:p>
      </dsp:txBody>
      <dsp:txXfrm>
        <a:off x="57572" y="1640781"/>
        <a:ext cx="6791347" cy="1064216"/>
      </dsp:txXfrm>
    </dsp:sp>
    <dsp:sp modelId="{FC9F8E9C-491F-4E90-A429-0C01DADDF950}">
      <dsp:nvSpPr>
        <dsp:cNvPr id="0" name=""/>
        <dsp:cNvSpPr/>
      </dsp:nvSpPr>
      <dsp:spPr>
        <a:xfrm>
          <a:off x="0" y="2823049"/>
          <a:ext cx="6906491" cy="117936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Precise questions – not just “parenting capacity” or “child custody evaluation”.</a:t>
          </a:r>
          <a:endParaRPr lang="en-US" sz="2100" kern="1200"/>
        </a:p>
      </dsp:txBody>
      <dsp:txXfrm>
        <a:off x="57572" y="2880621"/>
        <a:ext cx="6791347" cy="1064216"/>
      </dsp:txXfrm>
    </dsp:sp>
    <dsp:sp modelId="{D8B8742C-A55A-447D-AB95-4DD92937C60E}">
      <dsp:nvSpPr>
        <dsp:cNvPr id="0" name=""/>
        <dsp:cNvSpPr/>
      </dsp:nvSpPr>
      <dsp:spPr>
        <a:xfrm>
          <a:off x="0" y="4062889"/>
          <a:ext cx="6906491" cy="117936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Set a specific date for filing of the opinion, but also set a review date well before the final date for the parties and the evaluator to report on progress</a:t>
          </a:r>
          <a:r>
            <a:rPr lang="en-US" sz="2100" kern="1200"/>
            <a:t>.  </a:t>
          </a:r>
        </a:p>
      </dsp:txBody>
      <dsp:txXfrm>
        <a:off x="57572" y="4120461"/>
        <a:ext cx="6791347" cy="106421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83B30D-4328-4BD7-AFB9-97641825111E}">
      <dsp:nvSpPr>
        <dsp:cNvPr id="0" name=""/>
        <dsp:cNvSpPr/>
      </dsp:nvSpPr>
      <dsp:spPr>
        <a:xfrm>
          <a:off x="0" y="18120"/>
          <a:ext cx="6906491" cy="1346304"/>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The expert's role is that of a witness, not a substitute </a:t>
          </a:r>
          <a:r>
            <a:rPr lang="en-US" sz="1900" b="1" kern="1200" dirty="0" err="1"/>
            <a:t>decisor</a:t>
          </a:r>
          <a:r>
            <a:rPr lang="en-US" sz="1900" b="1" kern="1200" dirty="0"/>
            <a:t>.</a:t>
          </a:r>
          <a:endParaRPr lang="en-US" sz="1900" kern="1200" dirty="0"/>
        </a:p>
      </dsp:txBody>
      <dsp:txXfrm>
        <a:off x="65721" y="83841"/>
        <a:ext cx="6775049" cy="1214862"/>
      </dsp:txXfrm>
    </dsp:sp>
    <dsp:sp modelId="{89614E46-936A-499A-8B74-4277480DBAEB}">
      <dsp:nvSpPr>
        <dsp:cNvPr id="0" name=""/>
        <dsp:cNvSpPr/>
      </dsp:nvSpPr>
      <dsp:spPr>
        <a:xfrm>
          <a:off x="0" y="1419145"/>
          <a:ext cx="6906491" cy="1346304"/>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a:t>If a party disputes the opinion, that party may submit a list of questions to the expert; if the answers are unsatisfactory to that party, the court may be asked to summon the expert for cross-examination.</a:t>
          </a:r>
          <a:endParaRPr lang="en-US" sz="1900" kern="1200"/>
        </a:p>
      </dsp:txBody>
      <dsp:txXfrm>
        <a:off x="65721" y="1484866"/>
        <a:ext cx="6775049" cy="1214862"/>
      </dsp:txXfrm>
    </dsp:sp>
    <dsp:sp modelId="{748FF789-B0D6-4663-831E-DFA94748FA74}">
      <dsp:nvSpPr>
        <dsp:cNvPr id="0" name=""/>
        <dsp:cNvSpPr/>
      </dsp:nvSpPr>
      <dsp:spPr>
        <a:xfrm>
          <a:off x="0" y="2820169"/>
          <a:ext cx="6906491" cy="1346304"/>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a:t>An expert may suggest, or the court may suggest, that the expert be appointed therapist for the family.</a:t>
          </a:r>
          <a:endParaRPr lang="en-US" sz="1900" kern="1200"/>
        </a:p>
      </dsp:txBody>
      <dsp:txXfrm>
        <a:off x="65721" y="2885890"/>
        <a:ext cx="6775049" cy="1214862"/>
      </dsp:txXfrm>
    </dsp:sp>
    <dsp:sp modelId="{374B0765-0508-46A8-BDD3-19FAAEB993DD}">
      <dsp:nvSpPr>
        <dsp:cNvPr id="0" name=""/>
        <dsp:cNvSpPr/>
      </dsp:nvSpPr>
      <dsp:spPr>
        <a:xfrm>
          <a:off x="0" y="4221193"/>
          <a:ext cx="6906491" cy="1346304"/>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A new therapist, would have to learn all about the family, establish therapeutic relationships from afresh. </a:t>
          </a:r>
          <a:endParaRPr lang="en-US" sz="1900" kern="1200" dirty="0"/>
        </a:p>
      </dsp:txBody>
      <dsp:txXfrm>
        <a:off x="65721" y="4286914"/>
        <a:ext cx="6775049" cy="121486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74129-CFBE-4A6F-BA2C-CA4F64A494C5}">
      <dsp:nvSpPr>
        <dsp:cNvPr id="0" name=""/>
        <dsp:cNvSpPr/>
      </dsp:nvSpPr>
      <dsp:spPr>
        <a:xfrm>
          <a:off x="0" y="0"/>
          <a:ext cx="8414428" cy="754704"/>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Court decisions regarding children are given reflecting the needs of the child.</a:t>
          </a:r>
          <a:endParaRPr lang="en-US" sz="1700" kern="1200"/>
        </a:p>
      </dsp:txBody>
      <dsp:txXfrm>
        <a:off x="22105" y="22105"/>
        <a:ext cx="7511741" cy="710494"/>
      </dsp:txXfrm>
    </dsp:sp>
    <dsp:sp modelId="{CD0F1C4B-2FC7-4FB7-A1FD-B3DE4CFEAA71}">
      <dsp:nvSpPr>
        <dsp:cNvPr id="0" name=""/>
        <dsp:cNvSpPr/>
      </dsp:nvSpPr>
      <dsp:spPr>
        <a:xfrm>
          <a:off x="628350" y="859525"/>
          <a:ext cx="8414428" cy="754704"/>
        </a:xfrm>
        <a:prstGeom prst="roundRect">
          <a:avLst>
            <a:gd name="adj" fmla="val 10000"/>
          </a:avLst>
        </a:prstGeom>
        <a:solidFill>
          <a:schemeClr val="accent2">
            <a:hueOff val="-4941430"/>
            <a:satOff val="225"/>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It follows that anyone who defies such a decision is acting against the child’s best interests and is harming the child.</a:t>
          </a:r>
          <a:endParaRPr lang="en-US" sz="1700" kern="1200"/>
        </a:p>
      </dsp:txBody>
      <dsp:txXfrm>
        <a:off x="650455" y="881630"/>
        <a:ext cx="7251309" cy="710494"/>
      </dsp:txXfrm>
    </dsp:sp>
    <dsp:sp modelId="{B3077FA6-35C5-460B-A18B-6EE8C4F76DF6}">
      <dsp:nvSpPr>
        <dsp:cNvPr id="0" name=""/>
        <dsp:cNvSpPr/>
      </dsp:nvSpPr>
      <dsp:spPr>
        <a:xfrm>
          <a:off x="1256700" y="1719050"/>
          <a:ext cx="8414428" cy="754704"/>
        </a:xfrm>
        <a:prstGeom prst="roundRect">
          <a:avLst>
            <a:gd name="adj" fmla="val 10000"/>
          </a:avLst>
        </a:prstGeom>
        <a:solidFill>
          <a:schemeClr val="accent2">
            <a:hueOff val="-9882860"/>
            <a:satOff val="451"/>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Breach of the court’s order undermines the court’s authority in the eyes of the child.</a:t>
          </a:r>
          <a:endParaRPr lang="en-US" sz="1700" kern="1200"/>
        </a:p>
      </dsp:txBody>
      <dsp:txXfrm>
        <a:off x="1278805" y="1741155"/>
        <a:ext cx="7251309" cy="710494"/>
      </dsp:txXfrm>
    </dsp:sp>
    <dsp:sp modelId="{3DF2E072-9ACB-4630-89D6-AC1DE7FC6253}">
      <dsp:nvSpPr>
        <dsp:cNvPr id="0" name=""/>
        <dsp:cNvSpPr/>
      </dsp:nvSpPr>
      <dsp:spPr>
        <a:xfrm>
          <a:off x="1885050" y="2578575"/>
          <a:ext cx="8414428" cy="754704"/>
        </a:xfrm>
        <a:prstGeom prst="roundRect">
          <a:avLst>
            <a:gd name="adj" fmla="val 10000"/>
          </a:avLst>
        </a:prstGeom>
        <a:solidFill>
          <a:schemeClr val="accent2">
            <a:hueOff val="-14824290"/>
            <a:satOff val="676"/>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dirty="0"/>
            <a:t>So, such orders should be precise.</a:t>
          </a:r>
          <a:endParaRPr lang="en-US" sz="1700" kern="1200" dirty="0"/>
        </a:p>
      </dsp:txBody>
      <dsp:txXfrm>
        <a:off x="1907155" y="2600680"/>
        <a:ext cx="7251309" cy="710494"/>
      </dsp:txXfrm>
    </dsp:sp>
    <dsp:sp modelId="{99DA6D5C-44A2-474E-9F7A-2352BC4EA2C7}">
      <dsp:nvSpPr>
        <dsp:cNvPr id="0" name=""/>
        <dsp:cNvSpPr/>
      </dsp:nvSpPr>
      <dsp:spPr>
        <a:xfrm>
          <a:off x="2513400" y="3438100"/>
          <a:ext cx="8414428" cy="754704"/>
        </a:xfrm>
        <a:prstGeom prst="roundRect">
          <a:avLst>
            <a:gd name="adj" fmla="val 10000"/>
          </a:avLst>
        </a:prstGeom>
        <a:solidFill>
          <a:schemeClr val="accent2">
            <a:hueOff val="-19765721"/>
            <a:satOff val="901"/>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Consider attaching a penal notice, describing the sanctions which the court may impose for non-compliance, to such orders.</a:t>
          </a:r>
          <a:endParaRPr lang="en-US" sz="1700" kern="1200"/>
        </a:p>
      </dsp:txBody>
      <dsp:txXfrm>
        <a:off x="2535505" y="3460205"/>
        <a:ext cx="7251309" cy="710494"/>
      </dsp:txXfrm>
    </dsp:sp>
    <dsp:sp modelId="{B98CF27C-A790-4D5A-873D-3D3B777FC3FA}">
      <dsp:nvSpPr>
        <dsp:cNvPr id="0" name=""/>
        <dsp:cNvSpPr/>
      </dsp:nvSpPr>
      <dsp:spPr>
        <a:xfrm>
          <a:off x="7923870" y="551353"/>
          <a:ext cx="490558" cy="490558"/>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034246" y="551353"/>
        <a:ext cx="269806" cy="369145"/>
      </dsp:txXfrm>
    </dsp:sp>
    <dsp:sp modelId="{08F984B6-3955-4682-8FAB-92C7FB78EF3E}">
      <dsp:nvSpPr>
        <dsp:cNvPr id="0" name=""/>
        <dsp:cNvSpPr/>
      </dsp:nvSpPr>
      <dsp:spPr>
        <a:xfrm>
          <a:off x="8552220" y="1410878"/>
          <a:ext cx="490558" cy="490558"/>
        </a:xfrm>
        <a:prstGeom prst="downArrow">
          <a:avLst>
            <a:gd name="adj1" fmla="val 55000"/>
            <a:gd name="adj2" fmla="val 45000"/>
          </a:avLst>
        </a:prstGeom>
        <a:solidFill>
          <a:schemeClr val="accent2">
            <a:tint val="40000"/>
            <a:alpha val="90000"/>
            <a:hueOff val="-6868062"/>
            <a:satOff val="354"/>
            <a:lumOff val="18"/>
            <a:alphaOff val="0"/>
          </a:schemeClr>
        </a:solidFill>
        <a:ln w="19050" cap="rnd" cmpd="sng" algn="ctr">
          <a:solidFill>
            <a:schemeClr val="accent2">
              <a:tint val="40000"/>
              <a:alpha val="90000"/>
              <a:hueOff val="-6868062"/>
              <a:satOff val="354"/>
              <a:lumOff val="1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662596" y="1410878"/>
        <a:ext cx="269806" cy="369145"/>
      </dsp:txXfrm>
    </dsp:sp>
    <dsp:sp modelId="{7EAD786D-67AC-4053-8DC3-D42059810BF1}">
      <dsp:nvSpPr>
        <dsp:cNvPr id="0" name=""/>
        <dsp:cNvSpPr/>
      </dsp:nvSpPr>
      <dsp:spPr>
        <a:xfrm>
          <a:off x="9180570" y="2257825"/>
          <a:ext cx="490558" cy="490558"/>
        </a:xfrm>
        <a:prstGeom prst="downArrow">
          <a:avLst>
            <a:gd name="adj1" fmla="val 55000"/>
            <a:gd name="adj2" fmla="val 45000"/>
          </a:avLst>
        </a:prstGeom>
        <a:solidFill>
          <a:schemeClr val="accent2">
            <a:tint val="40000"/>
            <a:alpha val="90000"/>
            <a:hueOff val="-13736124"/>
            <a:satOff val="707"/>
            <a:lumOff val="37"/>
            <a:alphaOff val="0"/>
          </a:schemeClr>
        </a:solidFill>
        <a:ln w="19050" cap="rnd" cmpd="sng" algn="ctr">
          <a:solidFill>
            <a:schemeClr val="accent2">
              <a:tint val="40000"/>
              <a:alpha val="90000"/>
              <a:hueOff val="-13736124"/>
              <a:satOff val="707"/>
              <a:lumOff val="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290946" y="2257825"/>
        <a:ext cx="269806" cy="369145"/>
      </dsp:txXfrm>
    </dsp:sp>
    <dsp:sp modelId="{BF6D75AB-2C3C-480F-8159-1799900211AB}">
      <dsp:nvSpPr>
        <dsp:cNvPr id="0" name=""/>
        <dsp:cNvSpPr/>
      </dsp:nvSpPr>
      <dsp:spPr>
        <a:xfrm>
          <a:off x="9808920" y="3125736"/>
          <a:ext cx="490558" cy="490558"/>
        </a:xfrm>
        <a:prstGeom prst="downArrow">
          <a:avLst>
            <a:gd name="adj1" fmla="val 55000"/>
            <a:gd name="adj2" fmla="val 45000"/>
          </a:avLst>
        </a:prstGeom>
        <a:solidFill>
          <a:schemeClr val="accent2">
            <a:tint val="40000"/>
            <a:alpha val="90000"/>
            <a:hueOff val="-20604185"/>
            <a:satOff val="1061"/>
            <a:lumOff val="55"/>
            <a:alphaOff val="0"/>
          </a:schemeClr>
        </a:solidFill>
        <a:ln w="19050" cap="rnd" cmpd="sng" algn="ctr">
          <a:solidFill>
            <a:schemeClr val="accent2">
              <a:tint val="40000"/>
              <a:alpha val="90000"/>
              <a:hueOff val="-20604185"/>
              <a:satOff val="1061"/>
              <a:lumOff val="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919296" y="3125736"/>
        <a:ext cx="269806" cy="36914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980AE2-856F-49E4-A7BA-0FB2668CE369}">
      <dsp:nvSpPr>
        <dsp:cNvPr id="0" name=""/>
        <dsp:cNvSpPr/>
      </dsp:nvSpPr>
      <dsp:spPr>
        <a:xfrm>
          <a:off x="401876" y="705785"/>
          <a:ext cx="5863079" cy="1216800"/>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A child’s perception of time is different from that of adults, so:</a:t>
          </a:r>
        </a:p>
      </dsp:txBody>
      <dsp:txXfrm>
        <a:off x="461275" y="765184"/>
        <a:ext cx="5744281" cy="1098002"/>
      </dsp:txXfrm>
    </dsp:sp>
    <dsp:sp modelId="{2D0A95FF-D683-42BB-AD14-801ED888F337}">
      <dsp:nvSpPr>
        <dsp:cNvPr id="0" name=""/>
        <dsp:cNvSpPr/>
      </dsp:nvSpPr>
      <dsp:spPr>
        <a:xfrm>
          <a:off x="0" y="1922585"/>
          <a:ext cx="6666833" cy="2825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22860" rIns="128016" bIns="22860" numCol="1" spcCol="1270" anchor="t" anchorCtr="0">
          <a:noAutofit/>
        </a:bodyPr>
        <a:lstStyle/>
        <a:p>
          <a:pPr marL="171450" lvl="1" indent="-171450" algn="l" defTabSz="800100">
            <a:lnSpc>
              <a:spcPct val="90000"/>
            </a:lnSpc>
            <a:spcBef>
              <a:spcPct val="0"/>
            </a:spcBef>
            <a:spcAft>
              <a:spcPct val="20000"/>
            </a:spcAft>
            <a:buChar char="•"/>
          </a:pPr>
          <a:endParaRPr lang="en-US" sz="1800" b="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20000"/>
            </a:spcAft>
            <a:buChar char="•"/>
          </a:pPr>
          <a:r>
            <a:rPr lang="en-US" sz="1800" b="0" kern="1200" dirty="0">
              <a:latin typeface="Arial" panose="020B0604020202020204" pitchFamily="34" charset="0"/>
              <a:cs typeface="Arial" panose="020B0604020202020204" pitchFamily="34" charset="0"/>
            </a:rPr>
            <a:t>Applications arising from allegations of breach must be dealt with immediately.</a:t>
          </a:r>
          <a:br>
            <a:rPr lang="en-US" sz="1800" b="0" kern="1200" dirty="0">
              <a:latin typeface="Arial" panose="020B0604020202020204" pitchFamily="34" charset="0"/>
              <a:cs typeface="Arial" panose="020B0604020202020204" pitchFamily="34" charset="0"/>
            </a:rPr>
          </a:br>
          <a:endParaRPr lang="en-US" sz="1800" b="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20000"/>
            </a:spcAft>
            <a:buChar char="•"/>
          </a:pPr>
          <a:r>
            <a:rPr lang="en-US" sz="1800" b="0" kern="1200" dirty="0">
              <a:latin typeface="Arial" panose="020B0604020202020204" pitchFamily="34" charset="0"/>
              <a:cs typeface="Arial" panose="020B0604020202020204" pitchFamily="34" charset="0"/>
            </a:rPr>
            <a:t>An allegation of non-compliance should be brought to the attention of the court (or other agency empowered to enforce the order) immediately, and adjudicated, with the imposition and effectuation of sanctions where ordered, in a matter of days.</a:t>
          </a:r>
          <a:br>
            <a:rPr lang="en-US" sz="1800" b="0" kern="1200" dirty="0">
              <a:latin typeface="Arial" panose="020B0604020202020204" pitchFamily="34" charset="0"/>
              <a:cs typeface="Arial" panose="020B0604020202020204" pitchFamily="34" charset="0"/>
            </a:rPr>
          </a:br>
          <a:endParaRPr lang="en-US" sz="1800" b="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20000"/>
            </a:spcAft>
            <a:buChar char="•"/>
          </a:pPr>
          <a:r>
            <a:rPr lang="en-US" sz="1800" b="0" kern="1200" dirty="0">
              <a:latin typeface="Arial" panose="020B0604020202020204" pitchFamily="34" charset="0"/>
              <a:cs typeface="Arial" panose="020B0604020202020204" pitchFamily="34" charset="0"/>
            </a:rPr>
            <a:t>If there is a finding of breach, penalties must be immediate.</a:t>
          </a:r>
        </a:p>
      </dsp:txBody>
      <dsp:txXfrm>
        <a:off x="0" y="1922585"/>
        <a:ext cx="6666833" cy="282555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524985-776E-4A03-B39A-D4F22EB4D326}">
      <dsp:nvSpPr>
        <dsp:cNvPr id="0" name=""/>
        <dsp:cNvSpPr/>
      </dsp:nvSpPr>
      <dsp:spPr>
        <a:xfrm>
          <a:off x="0" y="510799"/>
          <a:ext cx="6666833" cy="1067040"/>
        </a:xfrm>
        <a:prstGeom prst="roundRect">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a:t>The sanctions should not be penal and retributive in nature; rather they should be directed to ensure compliance. </a:t>
          </a:r>
          <a:endParaRPr lang="en-US" sz="1900" kern="1200"/>
        </a:p>
      </dsp:txBody>
      <dsp:txXfrm>
        <a:off x="52089" y="562888"/>
        <a:ext cx="6562655" cy="962862"/>
      </dsp:txXfrm>
    </dsp:sp>
    <dsp:sp modelId="{DE178225-9C2F-4C16-975E-5B31C681D14D}">
      <dsp:nvSpPr>
        <dsp:cNvPr id="0" name=""/>
        <dsp:cNvSpPr/>
      </dsp:nvSpPr>
      <dsp:spPr>
        <a:xfrm>
          <a:off x="0" y="1632559"/>
          <a:ext cx="6666833" cy="1067040"/>
        </a:xfrm>
        <a:prstGeom prst="roundRect">
          <a:avLst/>
        </a:prstGeom>
        <a:gradFill rotWithShape="0">
          <a:gsLst>
            <a:gs pos="0">
              <a:schemeClr val="accent5">
                <a:hueOff val="812808"/>
                <a:satOff val="-6481"/>
                <a:lumOff val="-4902"/>
                <a:alphaOff val="0"/>
                <a:tint val="98000"/>
                <a:lumMod val="114000"/>
              </a:schemeClr>
            </a:gs>
            <a:gs pos="100000">
              <a:schemeClr val="accent5">
                <a:hueOff val="812808"/>
                <a:satOff val="-6481"/>
                <a:lumOff val="-490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a:t>The focus should be on the needs of the child, so that the contemnor shall cease his acts or omissions which adversely affect the child. </a:t>
          </a:r>
          <a:endParaRPr lang="en-US" sz="1900" kern="1200"/>
        </a:p>
      </dsp:txBody>
      <dsp:txXfrm>
        <a:off x="52089" y="1684648"/>
        <a:ext cx="6562655" cy="962862"/>
      </dsp:txXfrm>
    </dsp:sp>
    <dsp:sp modelId="{FEDC3F16-3259-46D0-8611-0C134DB0BC4E}">
      <dsp:nvSpPr>
        <dsp:cNvPr id="0" name=""/>
        <dsp:cNvSpPr/>
      </dsp:nvSpPr>
      <dsp:spPr>
        <a:xfrm>
          <a:off x="0" y="2754320"/>
          <a:ext cx="6666833" cy="1067040"/>
        </a:xfrm>
        <a:prstGeom prst="roundRect">
          <a:avLst/>
        </a:prstGeom>
        <a:gradFill rotWithShape="0">
          <a:gsLst>
            <a:gs pos="0">
              <a:schemeClr val="accent5">
                <a:hueOff val="1625617"/>
                <a:satOff val="-12962"/>
                <a:lumOff val="-9803"/>
                <a:alphaOff val="0"/>
                <a:tint val="98000"/>
                <a:lumMod val="114000"/>
              </a:schemeClr>
            </a:gs>
            <a:gs pos="100000">
              <a:schemeClr val="accent5">
                <a:hueOff val="1625617"/>
                <a:satOff val="-12962"/>
                <a:lumOff val="-9803"/>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a:t>Sanctions may be adjusted or removed if the contravening person purges the contempt, by showing remorse and undertaking future compliance. </a:t>
          </a:r>
          <a:endParaRPr lang="en-US" sz="1900" kern="1200"/>
        </a:p>
      </dsp:txBody>
      <dsp:txXfrm>
        <a:off x="52089" y="2806409"/>
        <a:ext cx="6562655" cy="962862"/>
      </dsp:txXfrm>
    </dsp:sp>
    <dsp:sp modelId="{36173B92-C587-4B2D-87A1-E6C6991216AA}">
      <dsp:nvSpPr>
        <dsp:cNvPr id="0" name=""/>
        <dsp:cNvSpPr/>
      </dsp:nvSpPr>
      <dsp:spPr>
        <a:xfrm>
          <a:off x="0" y="3876080"/>
          <a:ext cx="6666833" cy="1067040"/>
        </a:xfrm>
        <a:prstGeom prst="roundRect">
          <a:avLst/>
        </a:prstGeom>
        <a:gradFill rotWithShape="0">
          <a:gsLst>
            <a:gs pos="0">
              <a:schemeClr val="accent5">
                <a:hueOff val="2438425"/>
                <a:satOff val="-19443"/>
                <a:lumOff val="-14705"/>
                <a:alphaOff val="0"/>
                <a:tint val="98000"/>
                <a:lumMod val="114000"/>
              </a:schemeClr>
            </a:gs>
            <a:gs pos="100000">
              <a:schemeClr val="accent5">
                <a:hueOff val="2438425"/>
                <a:satOff val="-19443"/>
                <a:lumOff val="-1470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BUT sanctions must be imposed on a party who brings frivolous or untrue allegations of breach of court orders.</a:t>
          </a:r>
          <a:endParaRPr lang="en-US" sz="1900" kern="1200" dirty="0"/>
        </a:p>
      </dsp:txBody>
      <dsp:txXfrm>
        <a:off x="52089" y="3928169"/>
        <a:ext cx="6562655" cy="96286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EE406E-DEF3-403A-A531-7BF04C40A622}">
      <dsp:nvSpPr>
        <dsp:cNvPr id="0" name=""/>
        <dsp:cNvSpPr/>
      </dsp:nvSpPr>
      <dsp:spPr>
        <a:xfrm>
          <a:off x="0" y="611660"/>
          <a:ext cx="2156410" cy="1293846"/>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Imprisonment – suspended sentence, short sharp shock, rising scale for repeat breaches</a:t>
          </a:r>
          <a:endParaRPr lang="en-US" sz="1400" kern="1200"/>
        </a:p>
      </dsp:txBody>
      <dsp:txXfrm>
        <a:off x="0" y="611660"/>
        <a:ext cx="2156410" cy="1293846"/>
      </dsp:txXfrm>
    </dsp:sp>
    <dsp:sp modelId="{B753A46D-A27D-4B55-9263-ED9F7CB74ED8}">
      <dsp:nvSpPr>
        <dsp:cNvPr id="0" name=""/>
        <dsp:cNvSpPr/>
      </dsp:nvSpPr>
      <dsp:spPr>
        <a:xfrm>
          <a:off x="2372051" y="611660"/>
          <a:ext cx="2156410" cy="1293846"/>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Fines – rising scale for repeat breaches</a:t>
          </a:r>
          <a:endParaRPr lang="en-US" sz="1400" kern="1200"/>
        </a:p>
      </dsp:txBody>
      <dsp:txXfrm>
        <a:off x="2372051" y="611660"/>
        <a:ext cx="2156410" cy="1293846"/>
      </dsp:txXfrm>
    </dsp:sp>
    <dsp:sp modelId="{9D288316-ED19-4EFE-84F2-1F308A0858CE}">
      <dsp:nvSpPr>
        <dsp:cNvPr id="0" name=""/>
        <dsp:cNvSpPr/>
      </dsp:nvSpPr>
      <dsp:spPr>
        <a:xfrm>
          <a:off x="4744102" y="611660"/>
          <a:ext cx="2156410" cy="1293846"/>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Compensation for wasted time</a:t>
          </a:r>
          <a:endParaRPr lang="en-US" sz="1400" kern="1200"/>
        </a:p>
      </dsp:txBody>
      <dsp:txXfrm>
        <a:off x="4744102" y="611660"/>
        <a:ext cx="2156410" cy="1293846"/>
      </dsp:txXfrm>
    </dsp:sp>
    <dsp:sp modelId="{BBA36B50-99D4-4F47-9C00-6A7A5EDB6B10}">
      <dsp:nvSpPr>
        <dsp:cNvPr id="0" name=""/>
        <dsp:cNvSpPr/>
      </dsp:nvSpPr>
      <dsp:spPr>
        <a:xfrm>
          <a:off x="0" y="2121147"/>
          <a:ext cx="2156410" cy="1293846"/>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Reduction of child support</a:t>
          </a:r>
          <a:endParaRPr lang="en-US" sz="1400" kern="1200"/>
        </a:p>
      </dsp:txBody>
      <dsp:txXfrm>
        <a:off x="0" y="2121147"/>
        <a:ext cx="2156410" cy="1293846"/>
      </dsp:txXfrm>
    </dsp:sp>
    <dsp:sp modelId="{909BA143-381D-4B91-BE1F-463087A7F85C}">
      <dsp:nvSpPr>
        <dsp:cNvPr id="0" name=""/>
        <dsp:cNvSpPr/>
      </dsp:nvSpPr>
      <dsp:spPr>
        <a:xfrm>
          <a:off x="2372051" y="2121147"/>
          <a:ext cx="2156410" cy="1293846"/>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Referring the case for investigation by the child protection</a:t>
          </a:r>
          <a:endParaRPr lang="en-US" sz="1400" kern="1200"/>
        </a:p>
      </dsp:txBody>
      <dsp:txXfrm>
        <a:off x="2372051" y="2121147"/>
        <a:ext cx="2156410" cy="1293846"/>
      </dsp:txXfrm>
    </dsp:sp>
    <dsp:sp modelId="{6A06ED53-8EFE-4C89-9C0B-02DD12AB0BD5}">
      <dsp:nvSpPr>
        <dsp:cNvPr id="0" name=""/>
        <dsp:cNvSpPr/>
      </dsp:nvSpPr>
      <dsp:spPr>
        <a:xfrm>
          <a:off x="4744102" y="2121147"/>
          <a:ext cx="2156410" cy="1293846"/>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Order for payment the other parent’s legal fees and court costs, and/or to pay the costs of wasted court time to the court treasury. </a:t>
          </a:r>
          <a:endParaRPr lang="en-US" sz="1400" kern="1200"/>
        </a:p>
      </dsp:txBody>
      <dsp:txXfrm>
        <a:off x="4744102" y="2121147"/>
        <a:ext cx="2156410" cy="1293846"/>
      </dsp:txXfrm>
    </dsp:sp>
    <dsp:sp modelId="{DCED3BA4-D587-4E28-84A7-74816E1687BB}">
      <dsp:nvSpPr>
        <dsp:cNvPr id="0" name=""/>
        <dsp:cNvSpPr/>
      </dsp:nvSpPr>
      <dsp:spPr>
        <a:xfrm>
          <a:off x="2372051" y="3630634"/>
          <a:ext cx="2156410" cy="1293846"/>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Requesting that police open an investigation on the basis of the criminal offence of breaching a court order.</a:t>
          </a:r>
          <a:endParaRPr lang="en-US" sz="1400" kern="1200"/>
        </a:p>
      </dsp:txBody>
      <dsp:txXfrm>
        <a:off x="2372051" y="3630634"/>
        <a:ext cx="2156410" cy="129384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516D23BC-26B4-4803-9C86-DD9C17E6E0A0}" type="datetimeFigureOut">
              <a:rPr lang="en-IL" smtClean="0"/>
              <a:t>7/30/25</a:t>
            </a:fld>
            <a:endParaRPr lang="en-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IL"/>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D9EAB225-7108-43C0-B546-9B3CC04C006E}" type="slidenum">
              <a:rPr lang="en-IL" smtClean="0"/>
              <a:t>‹#›</a:t>
            </a:fld>
            <a:endParaRPr lang="en-IL"/>
          </a:p>
        </p:txBody>
      </p:sp>
    </p:spTree>
    <p:extLst>
      <p:ext uri="{BB962C8B-B14F-4D97-AF65-F5344CB8AC3E}">
        <p14:creationId xmlns:p14="http://schemas.microsoft.com/office/powerpoint/2010/main" val="4592957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gn="l" rtl="0">
              <a:buNone/>
            </a:pPr>
            <a:r>
              <a:rPr lang="en-US" sz="1400" b="0" dirty="0">
                <a:latin typeface="Arial" panose="020B0604020202020204" pitchFamily="34" charset="0"/>
                <a:cs typeface="Arial" panose="020B0604020202020204" pitchFamily="34" charset="0"/>
              </a:rPr>
              <a:t>In the words of one young person, Rosy:</a:t>
            </a:r>
            <a:br>
              <a:rPr lang="en-US" sz="1400" b="0" dirty="0">
                <a:latin typeface="Arial" panose="020B0604020202020204" pitchFamily="34" charset="0"/>
                <a:cs typeface="Arial" panose="020B0604020202020204" pitchFamily="34" charset="0"/>
              </a:rPr>
            </a:br>
            <a:br>
              <a:rPr lang="en-US" sz="1400" b="0" dirty="0">
                <a:latin typeface="Arial" panose="020B0604020202020204" pitchFamily="34" charset="0"/>
                <a:cs typeface="Arial" panose="020B0604020202020204" pitchFamily="34" charset="0"/>
              </a:rPr>
            </a:br>
            <a:r>
              <a:rPr lang="en-US" sz="1400" b="0" dirty="0">
                <a:latin typeface="Arial" panose="020B0604020202020204" pitchFamily="34" charset="0"/>
                <a:cs typeface="Arial" panose="020B0604020202020204" pitchFamily="34" charset="0"/>
              </a:rPr>
              <a:t>“I used to think that every child got three wishes. But my very first wish – to grow up in a happy family – did not come true. </a:t>
            </a:r>
          </a:p>
          <a:p>
            <a:pPr marL="457200" lvl="1" indent="0" algn="l" rtl="0">
              <a:buNone/>
            </a:pPr>
            <a:endParaRPr lang="en-IL" sz="1400" b="0">
              <a:latin typeface="Arial" panose="020B0604020202020204" pitchFamily="34" charset="0"/>
              <a:cs typeface="Arial" panose="020B0604020202020204" pitchFamily="34" charset="0"/>
            </a:endParaRPr>
          </a:p>
          <a:p>
            <a:pPr marL="457200" lvl="1" indent="0" algn="l" rtl="0">
              <a:buNone/>
            </a:pPr>
            <a:r>
              <a:rPr lang="en-US" sz="1400" b="0" dirty="0">
                <a:latin typeface="Arial" panose="020B0604020202020204" pitchFamily="34" charset="0"/>
                <a:cs typeface="Arial" panose="020B0604020202020204" pitchFamily="34" charset="0"/>
              </a:rPr>
              <a:t>My second wish was to spend as much time as possible with each of my parents and everyone who loved and cared for me. That didn’t come true either.</a:t>
            </a:r>
            <a:endParaRPr lang="en-IL" sz="1400" b="0">
              <a:latin typeface="Arial" panose="020B0604020202020204" pitchFamily="34" charset="0"/>
              <a:cs typeface="Arial" panose="020B0604020202020204" pitchFamily="34" charset="0"/>
            </a:endParaRPr>
          </a:p>
          <a:p>
            <a:pPr marL="457200" lvl="1" indent="0" algn="l" rtl="0">
              <a:buNone/>
            </a:pPr>
            <a:endParaRPr lang="en-US" sz="1400" b="0" dirty="0">
              <a:latin typeface="Arial" panose="020B0604020202020204" pitchFamily="34" charset="0"/>
              <a:cs typeface="Arial" panose="020B0604020202020204" pitchFamily="34" charset="0"/>
            </a:endParaRPr>
          </a:p>
          <a:p>
            <a:pPr marL="457200" lvl="1" indent="0" algn="l" rtl="0">
              <a:buNone/>
            </a:pPr>
            <a:r>
              <a:rPr lang="en-US" sz="1400" b="0" dirty="0">
                <a:latin typeface="Arial" panose="020B0604020202020204" pitchFamily="34" charset="0"/>
                <a:cs typeface="Arial" panose="020B0604020202020204" pitchFamily="34" charset="0"/>
              </a:rPr>
              <a:t>My third wish, I’m determined, will come true: to make sure that what happened to me – a childhood lost in systems meant to help me – will never happen to any other child.”</a:t>
            </a:r>
            <a:endParaRPr lang="en-IL" sz="1400" b="0">
              <a:latin typeface="Arial" panose="020B0604020202020204" pitchFamily="34" charset="0"/>
              <a:cs typeface="Arial" panose="020B0604020202020204" pitchFamily="34" charset="0"/>
            </a:endParaRPr>
          </a:p>
          <a:p>
            <a:endParaRPr lang="en-US" sz="1400" b="0" dirty="0">
              <a:latin typeface="Arial" panose="020B0604020202020204" pitchFamily="34" charset="0"/>
              <a:cs typeface="Arial" panose="020B0604020202020204" pitchFamily="34" charset="0"/>
            </a:endParaRPr>
          </a:p>
          <a:p>
            <a:endParaRPr lang="en-US" sz="1400" b="0" dirty="0">
              <a:latin typeface="Arial" panose="020B0604020202020204" pitchFamily="34" charset="0"/>
              <a:cs typeface="Arial" panose="020B0604020202020204" pitchFamily="34" charset="0"/>
            </a:endParaRPr>
          </a:p>
          <a:p>
            <a:pPr marL="0" marR="0" lvl="0" indent="0" algn="l" defTabSz="914400" rtl="1" eaLnBrk="1" fontAlgn="auto" latinLnBrk="0" hangingPunct="1">
              <a:lnSpc>
                <a:spcPct val="100000"/>
              </a:lnSpc>
              <a:spcBef>
                <a:spcPts val="0"/>
              </a:spcBef>
              <a:spcAft>
                <a:spcPts val="0"/>
              </a:spcAft>
              <a:buClrTx/>
              <a:buSzTx/>
              <a:buFontTx/>
              <a:buNone/>
              <a:tabLst/>
              <a:defRPr/>
            </a:pPr>
            <a:r>
              <a:rPr lang="en-US" sz="1400" b="0" dirty="0">
                <a:latin typeface="Arial" panose="020B0604020202020204" pitchFamily="34" charset="0"/>
                <a:cs typeface="Arial" panose="020B0604020202020204" pitchFamily="34" charset="0"/>
              </a:rPr>
              <a:t>The Two Wishes Vision is of a</a:t>
            </a:r>
            <a:r>
              <a:rPr lang="en-AU" sz="1200" b="0" i="0" u="none" strike="noStrike" kern="1200" dirty="0">
                <a:solidFill>
                  <a:schemeClr val="tx1"/>
                </a:solidFill>
                <a:effectLst/>
                <a:latin typeface="+mn-lt"/>
                <a:ea typeface="+mn-ea"/>
                <a:cs typeface="+mn-cs"/>
              </a:rPr>
              <a:t> world where all children have positive relationships with all who love and care for them, whatever shape their family takes.</a:t>
            </a:r>
            <a:endParaRPr lang="en-US" sz="1400" b="0" dirty="0">
              <a:latin typeface="Arial" panose="020B0604020202020204" pitchFamily="34" charset="0"/>
              <a:cs typeface="Arial" panose="020B0604020202020204" pitchFamily="34" charset="0"/>
            </a:endParaRPr>
          </a:p>
          <a:p>
            <a:pPr marL="0" marR="0" lvl="0" indent="0" algn="l" defTabSz="914400" rtl="1" eaLnBrk="1" fontAlgn="auto" latinLnBrk="0" hangingPunct="1">
              <a:lnSpc>
                <a:spcPct val="100000"/>
              </a:lnSpc>
              <a:spcBef>
                <a:spcPts val="0"/>
              </a:spcBef>
              <a:spcAft>
                <a:spcPts val="0"/>
              </a:spcAft>
              <a:buClrTx/>
              <a:buSzTx/>
              <a:buFontTx/>
              <a:buNone/>
              <a:tabLst/>
              <a:defRPr/>
            </a:pPr>
            <a:endParaRPr lang="en-US" sz="1400" b="0" dirty="0">
              <a:latin typeface="Arial" panose="020B0604020202020204" pitchFamily="34" charset="0"/>
              <a:cs typeface="Arial" panose="020B0604020202020204" pitchFamily="34" charset="0"/>
            </a:endParaRPr>
          </a:p>
          <a:p>
            <a:pPr marL="0" marR="0" lvl="0" indent="0" algn="l" defTabSz="914400" rtl="1" eaLnBrk="1" fontAlgn="auto" latinLnBrk="0" hangingPunct="1">
              <a:lnSpc>
                <a:spcPct val="100000"/>
              </a:lnSpc>
              <a:spcBef>
                <a:spcPts val="0"/>
              </a:spcBef>
              <a:spcAft>
                <a:spcPts val="0"/>
              </a:spcAft>
              <a:buClrTx/>
              <a:buSzTx/>
              <a:buFontTx/>
              <a:buNone/>
              <a:tabLst/>
              <a:defRPr/>
            </a:pPr>
            <a:r>
              <a:rPr lang="en-US" sz="1400" b="0" dirty="0">
                <a:latin typeface="Arial" panose="020B0604020202020204" pitchFamily="34" charset="0"/>
                <a:cs typeface="Arial" panose="020B0604020202020204" pitchFamily="34" charset="0"/>
              </a:rPr>
              <a:t>The Foundation is raising awareness internationally of the urgent need for a fresh approach to family separation and for the development of innovative policies and practices that provide compassionate, earlier support for all families. </a:t>
            </a:r>
          </a:p>
          <a:p>
            <a:endParaRPr lang="en-US" dirty="0"/>
          </a:p>
        </p:txBody>
      </p:sp>
      <p:sp>
        <p:nvSpPr>
          <p:cNvPr id="4" name="Slide Number Placeholder 3"/>
          <p:cNvSpPr>
            <a:spLocks noGrp="1"/>
          </p:cNvSpPr>
          <p:nvPr>
            <p:ph type="sldNum" sz="quarter" idx="5"/>
          </p:nvPr>
        </p:nvSpPr>
        <p:spPr/>
        <p:txBody>
          <a:bodyPr/>
          <a:lstStyle/>
          <a:p>
            <a:fld id="{D9EAB225-7108-43C0-B546-9B3CC04C006E}" type="slidenum">
              <a:rPr lang="en-IL" smtClean="0"/>
              <a:t>2</a:t>
            </a:fld>
            <a:endParaRPr lang="en-IL"/>
          </a:p>
        </p:txBody>
      </p:sp>
    </p:spTree>
    <p:extLst>
      <p:ext uri="{BB962C8B-B14F-4D97-AF65-F5344CB8AC3E}">
        <p14:creationId xmlns:p14="http://schemas.microsoft.com/office/powerpoint/2010/main" val="2763664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US" sz="1600" b="0" dirty="0">
                <a:latin typeface="Georgia" panose="02040502050405020303" pitchFamily="18" charset="0"/>
              </a:rPr>
              <a:t>An important part of the work of the Two Wishes Foundation is reviewing existing systems and, where they do not contribute to the wellbeing of children whose parents separate and divorce, and especially when they detract from the child's healthy development, to propose better systems. </a:t>
            </a:r>
          </a:p>
          <a:p>
            <a:pPr marL="0" indent="0" algn="l">
              <a:buNone/>
            </a:pPr>
            <a:endParaRPr lang="en-IL" sz="1600" b="0">
              <a:latin typeface="Georgia" panose="02040502050405020303" pitchFamily="18" charset="0"/>
            </a:endParaRPr>
          </a:p>
          <a:p>
            <a:pPr marL="0" indent="0" algn="l">
              <a:buNone/>
            </a:pPr>
            <a:r>
              <a:rPr lang="en-US" sz="1600" b="0" dirty="0">
                <a:latin typeface="Georgia" panose="02040502050405020303" pitchFamily="18" charset="0"/>
              </a:rPr>
              <a:t>The TWO WISHES LAW AND JUSTICE ADVISORY BOARD, whose members are eight judges, some retired and some who are serving, from Family Courts on five continents, has studied and reviewed the ways in which countries and their court systems approach situations in which parents separate, the effects on children, and how to prevent, or at least minimize, harm.</a:t>
            </a:r>
          </a:p>
          <a:p>
            <a:pPr marL="0" indent="0" algn="l">
              <a:buNone/>
            </a:pPr>
            <a:endParaRPr lang="en-IL" sz="1600" b="0">
              <a:latin typeface="Georgia" panose="02040502050405020303" pitchFamily="18" charset="0"/>
            </a:endParaRPr>
          </a:p>
          <a:p>
            <a:pPr marL="0" indent="0" algn="l">
              <a:buNone/>
            </a:pPr>
            <a:r>
              <a:rPr lang="en-US" sz="1600" b="0" dirty="0">
                <a:latin typeface="Georgia" panose="02040502050405020303" pitchFamily="18" charset="0"/>
              </a:rPr>
              <a:t>There is a consensus that there is a need for a paradigm shift in the way societies and families regard parental separation, and how to reach arrangements for the children without exposing them to needless harm. </a:t>
            </a:r>
            <a:endParaRPr lang="en-IL" sz="1600" b="0">
              <a:latin typeface="Georgia" panose="02040502050405020303" pitchFamily="18" charset="0"/>
            </a:endParaRPr>
          </a:p>
          <a:p>
            <a:endParaRPr lang="en-US" sz="1600" b="0" dirty="0"/>
          </a:p>
        </p:txBody>
      </p:sp>
      <p:sp>
        <p:nvSpPr>
          <p:cNvPr id="4" name="Slide Number Placeholder 3"/>
          <p:cNvSpPr>
            <a:spLocks noGrp="1"/>
          </p:cNvSpPr>
          <p:nvPr>
            <p:ph type="sldNum" sz="quarter" idx="5"/>
          </p:nvPr>
        </p:nvSpPr>
        <p:spPr/>
        <p:txBody>
          <a:bodyPr/>
          <a:lstStyle/>
          <a:p>
            <a:fld id="{D9EAB225-7108-43C0-B546-9B3CC04C006E}" type="slidenum">
              <a:rPr lang="en-IL" smtClean="0"/>
              <a:t>3</a:t>
            </a:fld>
            <a:endParaRPr lang="en-IL"/>
          </a:p>
        </p:txBody>
      </p:sp>
    </p:spTree>
    <p:extLst>
      <p:ext uri="{BB962C8B-B14F-4D97-AF65-F5344CB8AC3E}">
        <p14:creationId xmlns:p14="http://schemas.microsoft.com/office/powerpoint/2010/main" val="3161058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C0E2A-DD02-C815-6DB1-2FB0E4620B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E91670-0440-1B7B-1230-F960CEF2E2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E5BCBD-82BE-54D9-560D-7BB6D6891182}"/>
              </a:ext>
            </a:extLst>
          </p:cNvPr>
          <p:cNvSpPr>
            <a:spLocks noGrp="1"/>
          </p:cNvSpPr>
          <p:nvPr>
            <p:ph type="body" idx="1"/>
          </p:nvPr>
        </p:nvSpPr>
        <p:spPr/>
        <p:txBody>
          <a:bodyPr/>
          <a:lstStyle/>
          <a:p>
            <a:endParaRPr lang="en-US" sz="1600" b="0" dirty="0"/>
          </a:p>
        </p:txBody>
      </p:sp>
      <p:sp>
        <p:nvSpPr>
          <p:cNvPr id="4" name="Slide Number Placeholder 3">
            <a:extLst>
              <a:ext uri="{FF2B5EF4-FFF2-40B4-BE49-F238E27FC236}">
                <a16:creationId xmlns:a16="http://schemas.microsoft.com/office/drawing/2014/main" id="{61D7725E-520E-7B6B-5BC0-FBE303671C7F}"/>
              </a:ext>
            </a:extLst>
          </p:cNvPr>
          <p:cNvSpPr>
            <a:spLocks noGrp="1"/>
          </p:cNvSpPr>
          <p:nvPr>
            <p:ph type="sldNum" sz="quarter" idx="5"/>
          </p:nvPr>
        </p:nvSpPr>
        <p:spPr/>
        <p:txBody>
          <a:bodyPr/>
          <a:lstStyle/>
          <a:p>
            <a:fld id="{D9EAB225-7108-43C0-B546-9B3CC04C006E}" type="slidenum">
              <a:rPr lang="en-IL" smtClean="0"/>
              <a:t>4</a:t>
            </a:fld>
            <a:endParaRPr lang="en-IL"/>
          </a:p>
        </p:txBody>
      </p:sp>
    </p:spTree>
    <p:extLst>
      <p:ext uri="{BB962C8B-B14F-4D97-AF65-F5344CB8AC3E}">
        <p14:creationId xmlns:p14="http://schemas.microsoft.com/office/powerpoint/2010/main" val="942955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6974C-FEBF-9ACE-DE3E-E2C998B0B7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49A03E-3526-EC00-6F06-15C67D101F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CC31E4-3150-BBA3-3B53-CBE723BAFF94}"/>
              </a:ext>
            </a:extLst>
          </p:cNvPr>
          <p:cNvSpPr>
            <a:spLocks noGrp="1"/>
          </p:cNvSpPr>
          <p:nvPr>
            <p:ph type="body" idx="1"/>
          </p:nvPr>
        </p:nvSpPr>
        <p:spPr/>
        <p:txBody>
          <a:bodyPr/>
          <a:lstStyle/>
          <a:p>
            <a:endParaRPr lang="en-US" sz="1600" b="0" dirty="0"/>
          </a:p>
        </p:txBody>
      </p:sp>
      <p:sp>
        <p:nvSpPr>
          <p:cNvPr id="4" name="Slide Number Placeholder 3">
            <a:extLst>
              <a:ext uri="{FF2B5EF4-FFF2-40B4-BE49-F238E27FC236}">
                <a16:creationId xmlns:a16="http://schemas.microsoft.com/office/drawing/2014/main" id="{1E2C51F6-609E-BD28-70E8-ACC9EEBCD1AF}"/>
              </a:ext>
            </a:extLst>
          </p:cNvPr>
          <p:cNvSpPr>
            <a:spLocks noGrp="1"/>
          </p:cNvSpPr>
          <p:nvPr>
            <p:ph type="sldNum" sz="quarter" idx="5"/>
          </p:nvPr>
        </p:nvSpPr>
        <p:spPr/>
        <p:txBody>
          <a:bodyPr/>
          <a:lstStyle/>
          <a:p>
            <a:fld id="{D9EAB225-7108-43C0-B546-9B3CC04C006E}" type="slidenum">
              <a:rPr lang="en-IL" smtClean="0"/>
              <a:t>5</a:t>
            </a:fld>
            <a:endParaRPr lang="en-IL"/>
          </a:p>
        </p:txBody>
      </p:sp>
    </p:spTree>
    <p:extLst>
      <p:ext uri="{BB962C8B-B14F-4D97-AF65-F5344CB8AC3E}">
        <p14:creationId xmlns:p14="http://schemas.microsoft.com/office/powerpoint/2010/main" val="2245886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54E30-D9E1-B16C-95B7-BF7F85D8B0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0E05F-8D88-34D5-5CC5-A32A930B37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40A296-577A-19C0-7E47-A2DD4A180191}"/>
              </a:ext>
            </a:extLst>
          </p:cNvPr>
          <p:cNvSpPr>
            <a:spLocks noGrp="1"/>
          </p:cNvSpPr>
          <p:nvPr>
            <p:ph type="body" idx="1"/>
          </p:nvPr>
        </p:nvSpPr>
        <p:spPr/>
        <p:txBody>
          <a:bodyPr/>
          <a:lstStyle/>
          <a:p>
            <a:endParaRPr lang="en-US" sz="1600" b="0" dirty="0"/>
          </a:p>
        </p:txBody>
      </p:sp>
      <p:sp>
        <p:nvSpPr>
          <p:cNvPr id="4" name="Slide Number Placeholder 3">
            <a:extLst>
              <a:ext uri="{FF2B5EF4-FFF2-40B4-BE49-F238E27FC236}">
                <a16:creationId xmlns:a16="http://schemas.microsoft.com/office/drawing/2014/main" id="{6D2A07B1-87B5-C7AF-C39D-1CD7FED4DE0C}"/>
              </a:ext>
            </a:extLst>
          </p:cNvPr>
          <p:cNvSpPr>
            <a:spLocks noGrp="1"/>
          </p:cNvSpPr>
          <p:nvPr>
            <p:ph type="sldNum" sz="quarter" idx="5"/>
          </p:nvPr>
        </p:nvSpPr>
        <p:spPr/>
        <p:txBody>
          <a:bodyPr/>
          <a:lstStyle/>
          <a:p>
            <a:fld id="{D9EAB225-7108-43C0-B546-9B3CC04C006E}" type="slidenum">
              <a:rPr lang="en-IL" smtClean="0"/>
              <a:t>6</a:t>
            </a:fld>
            <a:endParaRPr lang="en-IL"/>
          </a:p>
        </p:txBody>
      </p:sp>
    </p:spTree>
    <p:extLst>
      <p:ext uri="{BB962C8B-B14F-4D97-AF65-F5344CB8AC3E}">
        <p14:creationId xmlns:p14="http://schemas.microsoft.com/office/powerpoint/2010/main" val="3198693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73EE6-B5E4-CF7B-59C0-F8F864D181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2128A1-87C8-B553-2493-B8F182756D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2365EE-79A5-E6B7-7924-EE33E691F886}"/>
              </a:ext>
            </a:extLst>
          </p:cNvPr>
          <p:cNvSpPr>
            <a:spLocks noGrp="1"/>
          </p:cNvSpPr>
          <p:nvPr>
            <p:ph type="body" idx="1"/>
          </p:nvPr>
        </p:nvSpPr>
        <p:spPr/>
        <p:txBody>
          <a:bodyPr/>
          <a:lstStyle/>
          <a:p>
            <a:endParaRPr lang="en-US" sz="1600" b="0" dirty="0"/>
          </a:p>
        </p:txBody>
      </p:sp>
      <p:sp>
        <p:nvSpPr>
          <p:cNvPr id="4" name="Slide Number Placeholder 3">
            <a:extLst>
              <a:ext uri="{FF2B5EF4-FFF2-40B4-BE49-F238E27FC236}">
                <a16:creationId xmlns:a16="http://schemas.microsoft.com/office/drawing/2014/main" id="{894A34AA-832E-3E46-83AC-36260F18C804}"/>
              </a:ext>
            </a:extLst>
          </p:cNvPr>
          <p:cNvSpPr>
            <a:spLocks noGrp="1"/>
          </p:cNvSpPr>
          <p:nvPr>
            <p:ph type="sldNum" sz="quarter" idx="5"/>
          </p:nvPr>
        </p:nvSpPr>
        <p:spPr/>
        <p:txBody>
          <a:bodyPr/>
          <a:lstStyle/>
          <a:p>
            <a:fld id="{D9EAB225-7108-43C0-B546-9B3CC04C006E}" type="slidenum">
              <a:rPr lang="en-IL" smtClean="0"/>
              <a:t>7</a:t>
            </a:fld>
            <a:endParaRPr lang="en-IL"/>
          </a:p>
        </p:txBody>
      </p:sp>
    </p:spTree>
    <p:extLst>
      <p:ext uri="{BB962C8B-B14F-4D97-AF65-F5344CB8AC3E}">
        <p14:creationId xmlns:p14="http://schemas.microsoft.com/office/powerpoint/2010/main" val="2329879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55142-4C6F-5D3D-41C0-96B535B9B2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F5FA58-F609-497C-C373-379D517895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432EEB-86D8-BE7B-B820-E17A69E0E4DA}"/>
              </a:ext>
            </a:extLst>
          </p:cNvPr>
          <p:cNvSpPr>
            <a:spLocks noGrp="1"/>
          </p:cNvSpPr>
          <p:nvPr>
            <p:ph type="body" idx="1"/>
          </p:nvPr>
        </p:nvSpPr>
        <p:spPr/>
        <p:txBody>
          <a:bodyPr/>
          <a:lstStyle/>
          <a:p>
            <a:endParaRPr lang="en-US" sz="1600" b="0" dirty="0"/>
          </a:p>
        </p:txBody>
      </p:sp>
      <p:sp>
        <p:nvSpPr>
          <p:cNvPr id="4" name="Slide Number Placeholder 3">
            <a:extLst>
              <a:ext uri="{FF2B5EF4-FFF2-40B4-BE49-F238E27FC236}">
                <a16:creationId xmlns:a16="http://schemas.microsoft.com/office/drawing/2014/main" id="{BE48122B-B0E5-5FA8-26D2-59079CD6F515}"/>
              </a:ext>
            </a:extLst>
          </p:cNvPr>
          <p:cNvSpPr>
            <a:spLocks noGrp="1"/>
          </p:cNvSpPr>
          <p:nvPr>
            <p:ph type="sldNum" sz="quarter" idx="5"/>
          </p:nvPr>
        </p:nvSpPr>
        <p:spPr/>
        <p:txBody>
          <a:bodyPr/>
          <a:lstStyle/>
          <a:p>
            <a:fld id="{D9EAB225-7108-43C0-B546-9B3CC04C006E}" type="slidenum">
              <a:rPr lang="en-IL" smtClean="0"/>
              <a:t>8</a:t>
            </a:fld>
            <a:endParaRPr lang="en-IL"/>
          </a:p>
        </p:txBody>
      </p:sp>
    </p:spTree>
    <p:extLst>
      <p:ext uri="{BB962C8B-B14F-4D97-AF65-F5344CB8AC3E}">
        <p14:creationId xmlns:p14="http://schemas.microsoft.com/office/powerpoint/2010/main" val="2629769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BFDB5-5551-F8B3-38C4-6DEDD3DD2F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6A505-F5A4-D667-45B3-2935813273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AE2FFD-2856-D6E9-4ED2-998D1319CA6F}"/>
              </a:ext>
            </a:extLst>
          </p:cNvPr>
          <p:cNvSpPr>
            <a:spLocks noGrp="1"/>
          </p:cNvSpPr>
          <p:nvPr>
            <p:ph type="body" idx="1"/>
          </p:nvPr>
        </p:nvSpPr>
        <p:spPr/>
        <p:txBody>
          <a:bodyPr/>
          <a:lstStyle/>
          <a:p>
            <a:endParaRPr lang="en-US" sz="1600" b="0" dirty="0"/>
          </a:p>
        </p:txBody>
      </p:sp>
      <p:sp>
        <p:nvSpPr>
          <p:cNvPr id="4" name="Slide Number Placeholder 3">
            <a:extLst>
              <a:ext uri="{FF2B5EF4-FFF2-40B4-BE49-F238E27FC236}">
                <a16:creationId xmlns:a16="http://schemas.microsoft.com/office/drawing/2014/main" id="{ADD31EA3-14BD-1718-33B7-B6795AB515DD}"/>
              </a:ext>
            </a:extLst>
          </p:cNvPr>
          <p:cNvSpPr>
            <a:spLocks noGrp="1"/>
          </p:cNvSpPr>
          <p:nvPr>
            <p:ph type="sldNum" sz="quarter" idx="5"/>
          </p:nvPr>
        </p:nvSpPr>
        <p:spPr/>
        <p:txBody>
          <a:bodyPr/>
          <a:lstStyle/>
          <a:p>
            <a:fld id="{D9EAB225-7108-43C0-B546-9B3CC04C006E}" type="slidenum">
              <a:rPr lang="en-IL" smtClean="0"/>
              <a:t>9</a:t>
            </a:fld>
            <a:endParaRPr lang="en-IL"/>
          </a:p>
        </p:txBody>
      </p:sp>
    </p:spTree>
    <p:extLst>
      <p:ext uri="{BB962C8B-B14F-4D97-AF65-F5344CB8AC3E}">
        <p14:creationId xmlns:p14="http://schemas.microsoft.com/office/powerpoint/2010/main" val="2306452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96F1F-76B8-559F-C72D-D5FEDF0155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A0A167-907B-86D6-5C5B-70B1F98CBA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12AA36-8F71-37D4-1DFB-9705A29CCDCA}"/>
              </a:ext>
            </a:extLst>
          </p:cNvPr>
          <p:cNvSpPr>
            <a:spLocks noGrp="1"/>
          </p:cNvSpPr>
          <p:nvPr>
            <p:ph type="body" idx="1"/>
          </p:nvPr>
        </p:nvSpPr>
        <p:spPr/>
        <p:txBody>
          <a:bodyPr/>
          <a:lstStyle/>
          <a:p>
            <a:endParaRPr lang="en-US" sz="1600" b="0" dirty="0"/>
          </a:p>
        </p:txBody>
      </p:sp>
      <p:sp>
        <p:nvSpPr>
          <p:cNvPr id="4" name="Slide Number Placeholder 3">
            <a:extLst>
              <a:ext uri="{FF2B5EF4-FFF2-40B4-BE49-F238E27FC236}">
                <a16:creationId xmlns:a16="http://schemas.microsoft.com/office/drawing/2014/main" id="{71EAA90C-FC3A-6BC3-EA09-172D84C72091}"/>
              </a:ext>
            </a:extLst>
          </p:cNvPr>
          <p:cNvSpPr>
            <a:spLocks noGrp="1"/>
          </p:cNvSpPr>
          <p:nvPr>
            <p:ph type="sldNum" sz="quarter" idx="5"/>
          </p:nvPr>
        </p:nvSpPr>
        <p:spPr/>
        <p:txBody>
          <a:bodyPr/>
          <a:lstStyle/>
          <a:p>
            <a:fld id="{D9EAB225-7108-43C0-B546-9B3CC04C006E}" type="slidenum">
              <a:rPr lang="en-IL" smtClean="0"/>
              <a:t>10</a:t>
            </a:fld>
            <a:endParaRPr lang="en-IL"/>
          </a:p>
        </p:txBody>
      </p:sp>
    </p:spTree>
    <p:extLst>
      <p:ext uri="{BB962C8B-B14F-4D97-AF65-F5344CB8AC3E}">
        <p14:creationId xmlns:p14="http://schemas.microsoft.com/office/powerpoint/2010/main" val="981172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DB11A-6D32-02D3-C449-E6DE07E6D9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30E388-A9C9-B2B6-FB59-DEDDE3C367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7F77D9-6C02-62C7-8DA9-CFD5103660EE}"/>
              </a:ext>
            </a:extLst>
          </p:cNvPr>
          <p:cNvSpPr>
            <a:spLocks noGrp="1"/>
          </p:cNvSpPr>
          <p:nvPr>
            <p:ph type="body" idx="1"/>
          </p:nvPr>
        </p:nvSpPr>
        <p:spPr/>
        <p:txBody>
          <a:bodyPr/>
          <a:lstStyle/>
          <a:p>
            <a:endParaRPr lang="en-US" sz="1600" b="0" dirty="0"/>
          </a:p>
        </p:txBody>
      </p:sp>
      <p:sp>
        <p:nvSpPr>
          <p:cNvPr id="4" name="Slide Number Placeholder 3">
            <a:extLst>
              <a:ext uri="{FF2B5EF4-FFF2-40B4-BE49-F238E27FC236}">
                <a16:creationId xmlns:a16="http://schemas.microsoft.com/office/drawing/2014/main" id="{7949AB92-FDBE-2BFA-D747-0B52917C0C15}"/>
              </a:ext>
            </a:extLst>
          </p:cNvPr>
          <p:cNvSpPr>
            <a:spLocks noGrp="1"/>
          </p:cNvSpPr>
          <p:nvPr>
            <p:ph type="sldNum" sz="quarter" idx="5"/>
          </p:nvPr>
        </p:nvSpPr>
        <p:spPr/>
        <p:txBody>
          <a:bodyPr/>
          <a:lstStyle/>
          <a:p>
            <a:fld id="{D9EAB225-7108-43C0-B546-9B3CC04C006E}" type="slidenum">
              <a:rPr lang="en-IL" smtClean="0"/>
              <a:t>11</a:t>
            </a:fld>
            <a:endParaRPr lang="en-IL"/>
          </a:p>
        </p:txBody>
      </p:sp>
    </p:spTree>
    <p:extLst>
      <p:ext uri="{BB962C8B-B14F-4D97-AF65-F5344CB8AC3E}">
        <p14:creationId xmlns:p14="http://schemas.microsoft.com/office/powerpoint/2010/main" val="2390522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0E6F85-6220-421D-9203-84F526C4C6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34454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0E6F85-6220-421D-9203-84F526C4C6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338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0E6F85-6220-421D-9203-84F526C4C6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4320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122db661b0f_3_65:notes"/>
          <p:cNvSpPr>
            <a:spLocks noGrp="1" noRot="1" noChangeAspect="1"/>
          </p:cNvSpPr>
          <p:nvPr>
            <p:ph type="sldImg" idx="2"/>
          </p:nvPr>
        </p:nvSpPr>
        <p:spPr>
          <a:xfrm>
            <a:off x="382588" y="685800"/>
            <a:ext cx="6092825" cy="34274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2" name="Google Shape;682;g122db661b0f_3_65:notes"/>
          <p:cNvSpPr txBox="1">
            <a:spLocks noGrp="1"/>
          </p:cNvSpPr>
          <p:nvPr>
            <p:ph type="body" idx="1"/>
          </p:nvPr>
        </p:nvSpPr>
        <p:spPr>
          <a:xfrm>
            <a:off x="685801" y="4343401"/>
            <a:ext cx="5486400" cy="4114800"/>
          </a:xfrm>
          <a:prstGeom prst="rect">
            <a:avLst/>
          </a:prstGeom>
          <a:noFill/>
          <a:ln>
            <a:noFill/>
          </a:ln>
        </p:spPr>
        <p:txBody>
          <a:bodyPr spcFirstLastPara="1" wrap="square" lIns="91075" tIns="91075" rIns="91075" bIns="91075" anchor="t" anchorCtr="0">
            <a:noAutofit/>
          </a:bodyPr>
          <a:lstStyle/>
          <a:p>
            <a:pPr marL="0" lvl="0" indent="0" algn="l" rtl="0">
              <a:spcBef>
                <a:spcPts val="300"/>
              </a:spcBef>
              <a:spcAft>
                <a:spcPts val="0"/>
              </a:spcAft>
              <a:buClr>
                <a:schemeClr val="dk1"/>
              </a:buClr>
              <a:buSzPts val="1100"/>
              <a:buFont typeface="Calibri"/>
              <a:buNone/>
            </a:pPr>
            <a:endParaRPr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sz="1200" b="1" i="1" dirty="0">
                <a:latin typeface="Arial" panose="020B0604020202020204" pitchFamily="34" charset="0"/>
                <a:cs typeface="Arial" panose="020B0604020202020204" pitchFamily="34" charset="0"/>
              </a:rPr>
              <a:t>Looking for partners/funding</a:t>
            </a:r>
          </a:p>
          <a:p>
            <a:endParaRPr lang="en-US" dirty="0"/>
          </a:p>
        </p:txBody>
      </p:sp>
      <p:sp>
        <p:nvSpPr>
          <p:cNvPr id="4" name="Slide Number Placeholder 3"/>
          <p:cNvSpPr>
            <a:spLocks noGrp="1"/>
          </p:cNvSpPr>
          <p:nvPr>
            <p:ph type="sldNum" sz="quarter" idx="5"/>
          </p:nvPr>
        </p:nvSpPr>
        <p:spPr/>
        <p:txBody>
          <a:bodyPr/>
          <a:lstStyle/>
          <a:p>
            <a:fld id="{D9EAB225-7108-43C0-B546-9B3CC04C006E}" type="slidenum">
              <a:rPr lang="en-IL" smtClean="0"/>
              <a:t>118</a:t>
            </a:fld>
            <a:endParaRPr lang="en-IL"/>
          </a:p>
        </p:txBody>
      </p:sp>
    </p:spTree>
    <p:extLst>
      <p:ext uri="{BB962C8B-B14F-4D97-AF65-F5344CB8AC3E}">
        <p14:creationId xmlns:p14="http://schemas.microsoft.com/office/powerpoint/2010/main" val="79195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8E3F66-FE85-4496-BD12-17EA3862BB34}" type="datetime8">
              <a:rPr lang="en-IL" smtClean="0"/>
              <a:t>7/30/25 9:00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1798817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D6DF81-3F08-4767-941C-B2002AAACCDC}" type="datetime8">
              <a:rPr lang="en-IL" smtClean="0"/>
              <a:t>7/30/25 9:04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124204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C87FEB-A8E8-4A7D-B797-B07FC645C143}" type="datetime8">
              <a:rPr lang="en-IL" smtClean="0"/>
              <a:t>7/30/25 9:04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2762210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EA18CF-AEB4-46B8-A837-FB76D3BA8B91}" type="datetime8">
              <a:rPr lang="en-IL" smtClean="0"/>
              <a:t>7/30/25 9:04 AM</a:t>
            </a:fld>
            <a:endParaRPr lang="en-US"/>
          </a:p>
        </p:txBody>
      </p:sp>
      <p:sp>
        <p:nvSpPr>
          <p:cNvPr id="6" name="Footer Placeholder 5"/>
          <p:cNvSpPr>
            <a:spLocks noGrp="1"/>
          </p:cNvSpPr>
          <p:nvPr>
            <p:ph type="ftr" sz="quarter" idx="11"/>
          </p:nvPr>
        </p:nvSpPr>
        <p:spPr/>
        <p:txBody>
          <a:bodyPr/>
          <a:lstStyle/>
          <a:p>
            <a:r>
              <a:rPr lang="en-US"/>
              <a:t>(C) Two Wishes Law and Justice Advisory Board, 2025</a:t>
            </a:r>
          </a:p>
        </p:txBody>
      </p:sp>
      <p:sp>
        <p:nvSpPr>
          <p:cNvPr id="7" name="Slide Number Placeholder 6"/>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829836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6575D2A-2C74-46EC-8E7D-C00EFE5E444A}" type="datetime8">
              <a:rPr lang="en-IL" smtClean="0"/>
              <a:t>7/30/25 9:04 AM</a:t>
            </a:fld>
            <a:endParaRPr lang="en-US"/>
          </a:p>
        </p:txBody>
      </p:sp>
      <p:sp>
        <p:nvSpPr>
          <p:cNvPr id="8" name="Footer Placeholder 7"/>
          <p:cNvSpPr>
            <a:spLocks noGrp="1"/>
          </p:cNvSpPr>
          <p:nvPr>
            <p:ph type="ftr" sz="quarter" idx="11"/>
          </p:nvPr>
        </p:nvSpPr>
        <p:spPr/>
        <p:txBody>
          <a:bodyPr/>
          <a:lstStyle/>
          <a:p>
            <a:r>
              <a:rPr lang="en-US"/>
              <a:t>(C) Two Wishes Law and Justice Advisory Board, 2025</a:t>
            </a:r>
          </a:p>
        </p:txBody>
      </p:sp>
      <p:sp>
        <p:nvSpPr>
          <p:cNvPr id="9" name="Slide Number Placeholder 8"/>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463526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137C613-C803-48E7-AE08-88730F03CFC4}" type="datetime8">
              <a:rPr lang="en-IL" smtClean="0"/>
              <a:t>7/30/25 9:00 AM</a:t>
            </a:fld>
            <a:endParaRPr lang="en-US"/>
          </a:p>
        </p:txBody>
      </p:sp>
      <p:sp>
        <p:nvSpPr>
          <p:cNvPr id="5" name="Footer Placeholder 3"/>
          <p:cNvSpPr>
            <a:spLocks noGrp="1"/>
          </p:cNvSpPr>
          <p:nvPr>
            <p:ph type="ftr" sz="quarter" idx="11"/>
          </p:nvPr>
        </p:nvSpPr>
        <p:spPr/>
        <p:txBody>
          <a:bodyPr/>
          <a:lstStyle/>
          <a:p>
            <a:r>
              <a:rPr lang="en-US"/>
              <a:t>(C) Two Wishes Law and Justice Advisory Board, 2025</a:t>
            </a:r>
          </a:p>
        </p:txBody>
      </p:sp>
      <p:sp>
        <p:nvSpPr>
          <p:cNvPr id="6" name="Slide Number Placeholder 4"/>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146603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ED1B8E3-848F-457D-9703-C7685511079A}" type="datetime8">
              <a:rPr lang="en-IL" smtClean="0"/>
              <a:t>7/30/25 9:00 AM</a:t>
            </a:fld>
            <a:endParaRPr lang="en-US"/>
          </a:p>
        </p:txBody>
      </p:sp>
      <p:sp>
        <p:nvSpPr>
          <p:cNvPr id="5" name="Footer Placeholder 2"/>
          <p:cNvSpPr>
            <a:spLocks noGrp="1"/>
          </p:cNvSpPr>
          <p:nvPr>
            <p:ph type="ftr" sz="quarter" idx="11"/>
          </p:nvPr>
        </p:nvSpPr>
        <p:spPr/>
        <p:txBody>
          <a:bodyPr/>
          <a:lstStyle/>
          <a:p>
            <a:r>
              <a:rPr lang="en-US"/>
              <a:t>(C) Two Wishes Law and Justice Advisory Board, 2025</a:t>
            </a:r>
          </a:p>
        </p:txBody>
      </p:sp>
      <p:sp>
        <p:nvSpPr>
          <p:cNvPr id="6" name="Slide Number Placeholder 3"/>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1470445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813BFE68-4777-4BEA-A52F-83CCD460D0C3}" type="datetime8">
              <a:rPr lang="en-IL" smtClean="0"/>
              <a:t>7/30/25 9:04 AM</a:t>
            </a:fld>
            <a:endParaRPr lang="en-US"/>
          </a:p>
        </p:txBody>
      </p:sp>
      <p:sp>
        <p:nvSpPr>
          <p:cNvPr id="5" name="Footer Placeholder 5"/>
          <p:cNvSpPr>
            <a:spLocks noGrp="1"/>
          </p:cNvSpPr>
          <p:nvPr>
            <p:ph type="ftr" sz="quarter" idx="11"/>
          </p:nvPr>
        </p:nvSpPr>
        <p:spPr/>
        <p:txBody>
          <a:bodyPr/>
          <a:lstStyle/>
          <a:p>
            <a:r>
              <a:rPr lang="en-US"/>
              <a:t>(C) Two Wishes Law and Justice Advisory Board, 2025</a:t>
            </a:r>
          </a:p>
        </p:txBody>
      </p:sp>
      <p:sp>
        <p:nvSpPr>
          <p:cNvPr id="6" name="Slide Number Placeholder 6"/>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2417249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91A6FB-4EBB-4D38-9C04-AC5625553CD4}" type="datetime8">
              <a:rPr lang="en-IL" smtClean="0"/>
              <a:t>7/30/25 9:04 AM</a:t>
            </a:fld>
            <a:endParaRPr lang="en-US"/>
          </a:p>
        </p:txBody>
      </p:sp>
      <p:sp>
        <p:nvSpPr>
          <p:cNvPr id="6" name="Footer Placeholder 5"/>
          <p:cNvSpPr>
            <a:spLocks noGrp="1"/>
          </p:cNvSpPr>
          <p:nvPr>
            <p:ph type="ftr" sz="quarter" idx="11"/>
          </p:nvPr>
        </p:nvSpPr>
        <p:spPr/>
        <p:txBody>
          <a:bodyPr/>
          <a:lstStyle/>
          <a:p>
            <a:r>
              <a:rPr lang="en-US"/>
              <a:t>(C) Two Wishes Law and Justice Advisory Board, 2025</a:t>
            </a:r>
          </a:p>
        </p:txBody>
      </p:sp>
      <p:sp>
        <p:nvSpPr>
          <p:cNvPr id="7" name="Slide Number Placeholder 6"/>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905669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3529AC-7432-455F-915B-1C5D2940D560}" type="datetime8">
              <a:rPr lang="en-IL" smtClean="0"/>
              <a:t>7/30/25 9:04 AM</a:t>
            </a:fld>
            <a:endParaRPr lang="en-US"/>
          </a:p>
        </p:txBody>
      </p:sp>
      <p:sp>
        <p:nvSpPr>
          <p:cNvPr id="6" name="Footer Placeholder 5"/>
          <p:cNvSpPr>
            <a:spLocks noGrp="1"/>
          </p:cNvSpPr>
          <p:nvPr>
            <p:ph type="ftr" sz="quarter" idx="11"/>
          </p:nvPr>
        </p:nvSpPr>
        <p:spPr/>
        <p:txBody>
          <a:bodyPr/>
          <a:lstStyle/>
          <a:p>
            <a:r>
              <a:rPr lang="en-US"/>
              <a:t>(C) Two Wishes Law and Justice Advisory Board, 2025</a:t>
            </a:r>
          </a:p>
        </p:txBody>
      </p:sp>
      <p:sp>
        <p:nvSpPr>
          <p:cNvPr id="7" name="Slide Number Placeholder 6"/>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3993442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FE8DBB6-277D-472C-BCE9-4CFF97BF5361}" type="datetime8">
              <a:rPr lang="en-IL" smtClean="0"/>
              <a:t>7/30/25 9:04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2102668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EC787D9-B3AF-4E43-8BA6-F012C0EEB494}" type="datetime8">
              <a:rPr lang="en-IL" smtClean="0"/>
              <a:t>7/30/25 9:04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a:t>”</a:t>
            </a:r>
          </a:p>
        </p:txBody>
      </p:sp>
    </p:spTree>
    <p:extLst>
      <p:ext uri="{BB962C8B-B14F-4D97-AF65-F5344CB8AC3E}">
        <p14:creationId xmlns:p14="http://schemas.microsoft.com/office/powerpoint/2010/main" val="4121973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78BD59-C550-4D10-9DAD-345EE8A7589D}" type="datetime8">
              <a:rPr lang="en-IL" smtClean="0"/>
              <a:t>7/30/25 9:04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11482736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E058517-F0D6-4252-9E9F-AB482080F9E4}" type="datetime8">
              <a:rPr lang="en-IL" smtClean="0"/>
              <a:t>7/30/25 9:00 AM</a:t>
            </a:fld>
            <a:endParaRPr lang="en-US"/>
          </a:p>
        </p:txBody>
      </p:sp>
      <p:sp>
        <p:nvSpPr>
          <p:cNvPr id="4"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1537814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FF5EB9C-BC5F-4769-B921-74891CF2D41D}" type="datetime8">
              <a:rPr lang="en-IL" smtClean="0"/>
              <a:t>7/30/25 9:04 AM</a:t>
            </a:fld>
            <a:endParaRPr lang="en-US"/>
          </a:p>
        </p:txBody>
      </p:sp>
      <p:sp>
        <p:nvSpPr>
          <p:cNvPr id="4"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6351623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C110AB-B3E6-4285-96CB-5DFD16B9CE67}" type="datetime8">
              <a:rPr lang="en-IL" smtClean="0"/>
              <a:t>7/30/25 9:04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956585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8B8209-EFB9-4831-BBF4-1B9DB0E7C49B}" type="datetime8">
              <a:rPr lang="en-IL" smtClean="0"/>
              <a:t>7/30/25 9:04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35744096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8E402A4-F264-4871-DFF1-9A34F1F199C2}"/>
              </a:ext>
              <a:ext uri="{C183D7F6-B498-43B3-948B-1728B52AA6E4}">
                <adec:decorative xmlns:adec="http://schemas.microsoft.com/office/drawing/2017/decorative" val="1"/>
              </a:ext>
            </a:extLst>
          </p:cNvPr>
          <p:cNvGrpSpPr/>
          <p:nvPr userDrawn="1"/>
        </p:nvGrpSpPr>
        <p:grpSpPr>
          <a:xfrm>
            <a:off x="-30482" y="0"/>
            <a:ext cx="12252955" cy="6858000"/>
            <a:chOff x="-30482" y="0"/>
            <a:chExt cx="12252955" cy="6858000"/>
          </a:xfrm>
        </p:grpSpPr>
        <p:sp useBgFill="1">
          <p:nvSpPr>
            <p:cNvPr id="15" name="Rectangle 14">
              <a:extLst>
                <a:ext uri="{FF2B5EF4-FFF2-40B4-BE49-F238E27FC236}">
                  <a16:creationId xmlns:a16="http://schemas.microsoft.com/office/drawing/2014/main" id="{52728D19-281F-4946-9684-65A557653DDA}"/>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412D4F2-D8CF-48D7-8E93-9342D2AE3950}"/>
                </a:ext>
              </a:extLst>
            </p:cNvPr>
            <p:cNvSpPr/>
            <p:nvPr userDrawn="1"/>
          </p:nvSpPr>
          <p:spPr>
            <a:xfrm rot="10800000" flipH="1">
              <a:off x="-4250" y="0"/>
              <a:ext cx="12191999" cy="6858000"/>
            </a:xfrm>
            <a:prstGeom prst="rect">
              <a:avLst/>
            </a:prstGeom>
            <a:gradFill>
              <a:gsLst>
                <a:gs pos="0">
                  <a:schemeClr val="accent5">
                    <a:alpha val="75000"/>
                  </a:schemeClr>
                </a:gs>
                <a:gs pos="100000">
                  <a:schemeClr val="tx2">
                    <a:lumMod val="50000"/>
                    <a:lumOff val="50000"/>
                    <a:alpha val="48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81071F9-5F9E-43AF-B1F9-8F94CCA0D1D0}"/>
                </a:ext>
              </a:extLst>
            </p:cNvPr>
            <p:cNvSpPr/>
            <p:nvPr userDrawn="1"/>
          </p:nvSpPr>
          <p:spPr>
            <a:xfrm rot="10800000">
              <a:off x="-4" y="456773"/>
              <a:ext cx="12191999" cy="6400800"/>
            </a:xfrm>
            <a:prstGeom prst="rect">
              <a:avLst/>
            </a:prstGeom>
            <a:gradFill>
              <a:gsLst>
                <a:gs pos="0">
                  <a:schemeClr val="accent5">
                    <a:alpha val="37000"/>
                  </a:schemeClr>
                </a:gs>
                <a:gs pos="92000">
                  <a:schemeClr val="accent2">
                    <a:alpha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954D1A4-E8FD-4E5A-A528-35498A356680}"/>
                </a:ext>
              </a:extLst>
            </p:cNvPr>
            <p:cNvSpPr/>
            <p:nvPr userDrawn="1"/>
          </p:nvSpPr>
          <p:spPr>
            <a:xfrm rot="10800000" flipH="1">
              <a:off x="-30482" y="0"/>
              <a:ext cx="6553723" cy="6858000"/>
            </a:xfrm>
            <a:prstGeom prst="rect">
              <a:avLst/>
            </a:prstGeom>
            <a:gradFill>
              <a:gsLst>
                <a:gs pos="13000">
                  <a:schemeClr val="accent2">
                    <a:alpha val="61000"/>
                  </a:schemeClr>
                </a:gs>
                <a:gs pos="99000">
                  <a:schemeClr val="accent4"/>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20" name="Freeform: Shape 19">
              <a:extLst>
                <a:ext uri="{FF2B5EF4-FFF2-40B4-BE49-F238E27FC236}">
                  <a16:creationId xmlns:a16="http://schemas.microsoft.com/office/drawing/2014/main" id="{230DFABF-2A96-46EC-8C35-1C4A9D0A0739}"/>
                </a:ext>
              </a:extLst>
            </p:cNvPr>
            <p:cNvSpPr/>
            <p:nvPr userDrawn="1"/>
          </p:nvSpPr>
          <p:spPr>
            <a:xfrm flipH="1">
              <a:off x="6523243" y="469850"/>
              <a:ext cx="3170572" cy="6387725"/>
            </a:xfrm>
            <a:custGeom>
              <a:avLst/>
              <a:gdLst>
                <a:gd name="connsiteX0" fmla="*/ 0 w 4065484"/>
                <a:gd name="connsiteY0" fmla="*/ 4424531 h 8849062"/>
                <a:gd name="connsiteX1" fmla="*/ 3899197 w 4065484"/>
                <a:gd name="connsiteY1" fmla="*/ 8840480 h 8849062"/>
                <a:gd name="connsiteX2" fmla="*/ 4065484 w 4065484"/>
                <a:gd name="connsiteY2" fmla="*/ 8849062 h 8849062"/>
                <a:gd name="connsiteX3" fmla="*/ 4065483 w 4065484"/>
                <a:gd name="connsiteY3" fmla="*/ 0 h 8849062"/>
                <a:gd name="connsiteX4" fmla="*/ 3899197 w 4065484"/>
                <a:gd name="connsiteY4" fmla="*/ 8581 h 8849062"/>
                <a:gd name="connsiteX5" fmla="*/ 0 w 4065484"/>
                <a:gd name="connsiteY5" fmla="*/ 4424531 h 884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5484" h="8849062">
                  <a:moveTo>
                    <a:pt x="0" y="4424531"/>
                  </a:moveTo>
                  <a:cubicBezTo>
                    <a:pt x="0" y="6722831"/>
                    <a:pt x="1709076" y="8613167"/>
                    <a:pt x="3899197" y="8840480"/>
                  </a:cubicBezTo>
                  <a:lnTo>
                    <a:pt x="4065484" y="8849062"/>
                  </a:lnTo>
                  <a:lnTo>
                    <a:pt x="4065483" y="0"/>
                  </a:lnTo>
                  <a:lnTo>
                    <a:pt x="3899197" y="8581"/>
                  </a:lnTo>
                  <a:cubicBezTo>
                    <a:pt x="1709075" y="235897"/>
                    <a:pt x="0" y="2126232"/>
                    <a:pt x="0" y="4424531"/>
                  </a:cubicBezTo>
                  <a:close/>
                </a:path>
              </a:pathLst>
            </a:custGeom>
            <a:gradFill flip="none" rotWithShape="1">
              <a:gsLst>
                <a:gs pos="7000">
                  <a:schemeClr val="accent4">
                    <a:lumMod val="60000"/>
                    <a:lumOff val="40000"/>
                    <a:alpha val="10000"/>
                  </a:schemeClr>
                </a:gs>
                <a:gs pos="100000">
                  <a:schemeClr val="bg1">
                    <a:alpha val="16000"/>
                  </a:schemeClr>
                </a:gs>
              </a:gsLst>
              <a:lin ang="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19">
              <a:extLst>
                <a:ext uri="{FF2B5EF4-FFF2-40B4-BE49-F238E27FC236}">
                  <a16:creationId xmlns:a16="http://schemas.microsoft.com/office/drawing/2014/main" id="{0CC1E85A-F138-6197-E8DA-2DE6BB5E0619}"/>
                </a:ext>
              </a:extLst>
            </p:cNvPr>
            <p:cNvSpPr>
              <a:spLocks noChangeAspect="1"/>
            </p:cNvSpPr>
            <p:nvPr userDrawn="1"/>
          </p:nvSpPr>
          <p:spPr>
            <a:xfrm rot="16200000" flipH="1">
              <a:off x="3822710" y="933418"/>
              <a:ext cx="5431536" cy="5431536"/>
            </a:xfrm>
            <a:prstGeom prst="ellipse">
              <a:avLst/>
            </a:prstGeom>
            <a:gradFill flip="none" rotWithShape="1">
              <a:gsLst>
                <a:gs pos="7000">
                  <a:schemeClr val="accent4">
                    <a:lumMod val="60000"/>
                    <a:lumOff val="40000"/>
                    <a:alpha val="3000"/>
                  </a:schemeClr>
                </a:gs>
                <a:gs pos="100000">
                  <a:schemeClr val="bg1">
                    <a:alpha val="16000"/>
                  </a:schemeClr>
                </a:gs>
              </a:gsLst>
              <a:lin ang="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6EECD023-F890-6522-3CBB-909C23BF31B3}"/>
                </a:ext>
              </a:extLst>
            </p:cNvPr>
            <p:cNvSpPr/>
            <p:nvPr userDrawn="1"/>
          </p:nvSpPr>
          <p:spPr>
            <a:xfrm rot="5400000" flipH="1">
              <a:off x="8043933" y="2679459"/>
              <a:ext cx="2657845" cy="5699234"/>
            </a:xfrm>
            <a:prstGeom prst="rect">
              <a:avLst/>
            </a:prstGeom>
            <a:gradFill>
              <a:gsLst>
                <a:gs pos="2000">
                  <a:schemeClr val="accent4">
                    <a:alpha val="50000"/>
                  </a:schemeClr>
                </a:gs>
                <a:gs pos="100000">
                  <a:schemeClr val="accent3">
                    <a:alpha val="20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155BA1B2-362C-9BE1-25F7-1E3A86E2667F}"/>
              </a:ext>
            </a:extLst>
          </p:cNvPr>
          <p:cNvSpPr>
            <a:spLocks noGrp="1"/>
          </p:cNvSpPr>
          <p:nvPr>
            <p:ph type="title" hasCustomPrompt="1"/>
          </p:nvPr>
        </p:nvSpPr>
        <p:spPr>
          <a:xfrm>
            <a:off x="741872" y="548640"/>
            <a:ext cx="5538158" cy="5810678"/>
          </a:xfrm>
        </p:spPr>
        <p:txBody>
          <a:bodyPr anchor="ctr" anchorCtr="0"/>
          <a:lstStyle>
            <a:lvl1pPr algn="l">
              <a:defRPr baseline="0"/>
            </a:lvl1pPr>
          </a:lstStyle>
          <a:p>
            <a:r>
              <a:rPr lang="en-US" dirty="0"/>
              <a:t>Click to add title</a:t>
            </a:r>
          </a:p>
        </p:txBody>
      </p:sp>
      <p:sp>
        <p:nvSpPr>
          <p:cNvPr id="14" name="Picture Placeholder 13">
            <a:extLst>
              <a:ext uri="{FF2B5EF4-FFF2-40B4-BE49-F238E27FC236}">
                <a16:creationId xmlns:a16="http://schemas.microsoft.com/office/drawing/2014/main" id="{E5A540C6-9611-36DF-E763-4F4D9F619037}"/>
              </a:ext>
            </a:extLst>
          </p:cNvPr>
          <p:cNvSpPr>
            <a:spLocks noGrp="1"/>
          </p:cNvSpPr>
          <p:nvPr>
            <p:ph type="pic" sz="quarter" idx="13"/>
          </p:nvPr>
        </p:nvSpPr>
        <p:spPr>
          <a:xfrm>
            <a:off x="6523243" y="948047"/>
            <a:ext cx="2711967" cy="5431330"/>
          </a:xfrm>
          <a:custGeom>
            <a:avLst/>
            <a:gdLst>
              <a:gd name="connsiteX0" fmla="*/ 0 w 2711967"/>
              <a:gd name="connsiteY0" fmla="*/ 0 h 5431330"/>
              <a:gd name="connsiteX1" fmla="*/ 275450 w 2711967"/>
              <a:gd name="connsiteY1" fmla="*/ 13918 h 5431330"/>
              <a:gd name="connsiteX2" fmla="*/ 2711967 w 2711967"/>
              <a:gd name="connsiteY2" fmla="*/ 2715665 h 5431330"/>
              <a:gd name="connsiteX3" fmla="*/ 275450 w 2711967"/>
              <a:gd name="connsiteY3" fmla="*/ 5417412 h 5431330"/>
              <a:gd name="connsiteX4" fmla="*/ 0 w 2711967"/>
              <a:gd name="connsiteY4" fmla="*/ 5431330 h 5431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1967" h="5431330">
                <a:moveTo>
                  <a:pt x="0" y="0"/>
                </a:moveTo>
                <a:lnTo>
                  <a:pt x="275450" y="13918"/>
                </a:lnTo>
                <a:cubicBezTo>
                  <a:pt x="1644006" y="152993"/>
                  <a:pt x="2711967" y="1309531"/>
                  <a:pt x="2711967" y="2715665"/>
                </a:cubicBezTo>
                <a:cubicBezTo>
                  <a:pt x="2711967" y="4121800"/>
                  <a:pt x="1644006" y="5278338"/>
                  <a:pt x="275450" y="5417412"/>
                </a:cubicBezTo>
                <a:lnTo>
                  <a:pt x="0" y="5431330"/>
                </a:lnTo>
                <a:close/>
              </a:path>
            </a:pathLst>
          </a:custGeom>
          <a:solidFill>
            <a:schemeClr val="accent6"/>
          </a:solidFill>
        </p:spPr>
        <p:txBody>
          <a:bodyPr wrap="square" tIns="1645920" rIns="182880" anchor="t" anchorCtr="0">
            <a:noAutofit/>
          </a:bodyPr>
          <a:lstStyle>
            <a:lvl1pPr marL="0" indent="0" algn="ctr">
              <a:buNone/>
              <a:defRPr/>
            </a:lvl1pPr>
          </a:lstStyle>
          <a:p>
            <a:r>
              <a:rPr lang="en-US"/>
              <a:t>Click icon to add picture</a:t>
            </a:r>
          </a:p>
        </p:txBody>
      </p:sp>
    </p:spTree>
    <p:extLst>
      <p:ext uri="{BB962C8B-B14F-4D97-AF65-F5344CB8AC3E}">
        <p14:creationId xmlns:p14="http://schemas.microsoft.com/office/powerpoint/2010/main" val="2502321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har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EAC469D-C64C-4BB7-AB03-E450F8888010}"/>
              </a:ext>
              <a:ext uri="{C183D7F6-B498-43B3-948B-1728B52AA6E4}">
                <adec:decorative xmlns:adec="http://schemas.microsoft.com/office/drawing/2017/decorative" val="1"/>
              </a:ext>
            </a:extLst>
          </p:cNvPr>
          <p:cNvGrpSpPr/>
          <p:nvPr userDrawn="1"/>
        </p:nvGrpSpPr>
        <p:grpSpPr>
          <a:xfrm>
            <a:off x="0" y="-978646"/>
            <a:ext cx="12192003" cy="3376039"/>
            <a:chOff x="0" y="-978646"/>
            <a:chExt cx="12192003" cy="3376039"/>
          </a:xfrm>
        </p:grpSpPr>
        <p:sp>
          <p:nvSpPr>
            <p:cNvPr id="7" name="Rectangle 6">
              <a:extLst>
                <a:ext uri="{FF2B5EF4-FFF2-40B4-BE49-F238E27FC236}">
                  <a16:creationId xmlns:a16="http://schemas.microsoft.com/office/drawing/2014/main" id="{4EC0C88D-87E5-47C3-AA92-269E45C85DD1}"/>
                </a:ext>
                <a:ext uri="{C183D7F6-B498-43B3-948B-1728B52AA6E4}">
                  <adec:decorative xmlns:adec="http://schemas.microsoft.com/office/drawing/2017/decorative" val="1"/>
                </a:ext>
              </a:extLst>
            </p:cNvPr>
            <p:cNvSpPr/>
            <p:nvPr userDrawn="1"/>
          </p:nvSpPr>
          <p:spPr>
            <a:xfrm rot="10800000" flipH="1">
              <a:off x="0" y="1"/>
              <a:ext cx="12192003" cy="2397392"/>
            </a:xfrm>
            <a:prstGeom prst="rect">
              <a:avLst/>
            </a:prstGeom>
            <a:gradFill>
              <a:gsLst>
                <a:gs pos="8000">
                  <a:schemeClr val="accent6"/>
                </a:gs>
                <a:gs pos="86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4D12C7D5-A921-47A9-8619-DD3D6EC8142C}"/>
                </a:ext>
                <a:ext uri="{C183D7F6-B498-43B3-948B-1728B52AA6E4}">
                  <adec:decorative xmlns:adec="http://schemas.microsoft.com/office/drawing/2017/decorative" val="1"/>
                </a:ext>
              </a:extLst>
            </p:cNvPr>
            <p:cNvSpPr/>
            <p:nvPr userDrawn="1"/>
          </p:nvSpPr>
          <p:spPr>
            <a:xfrm rot="14834054">
              <a:off x="4822383" y="-1739232"/>
              <a:ext cx="3118759" cy="4639931"/>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0">
                  <a:schemeClr val="accent6">
                    <a:alpha val="12000"/>
                  </a:schemeClr>
                </a:gs>
                <a:gs pos="100000">
                  <a:schemeClr val="accent6">
                    <a:lumMod val="60000"/>
                    <a:lumOff val="40000"/>
                    <a:alpha val="20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34315B16-F859-4692-83E7-34DB868379B2}"/>
                </a:ext>
                <a:ext uri="{C183D7F6-B498-43B3-948B-1728B52AA6E4}">
                  <adec:decorative xmlns:adec="http://schemas.microsoft.com/office/drawing/2017/decorative" val="1"/>
                </a:ext>
              </a:extLst>
            </p:cNvPr>
            <p:cNvSpPr/>
            <p:nvPr userDrawn="1"/>
          </p:nvSpPr>
          <p:spPr>
            <a:xfrm flipH="1">
              <a:off x="4060818" y="0"/>
              <a:ext cx="8115300" cy="1945408"/>
            </a:xfrm>
            <a:prstGeom prst="rect">
              <a:avLst/>
            </a:prstGeom>
            <a:gradFill>
              <a:gsLst>
                <a:gs pos="0">
                  <a:schemeClr val="accent6">
                    <a:alpha val="16000"/>
                  </a:schemeClr>
                </a:gs>
                <a:gs pos="62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AFE0F35-0AE7-48AB-9005-F1DB4BD0B473}"/>
              </a:ext>
            </a:extLst>
          </p:cNvPr>
          <p:cNvSpPr>
            <a:spLocks noGrp="1"/>
          </p:cNvSpPr>
          <p:nvPr>
            <p:ph type="title" hasCustomPrompt="1"/>
          </p:nvPr>
        </p:nvSpPr>
        <p:spPr>
          <a:xfrm>
            <a:off x="975360" y="795528"/>
            <a:ext cx="10241280" cy="1234440"/>
          </a:xfrm>
        </p:spPr>
        <p:txBody>
          <a:bodyPr>
            <a:noAutofit/>
          </a:bodyPr>
          <a:lstStyle>
            <a:lvl1pPr>
              <a:defRPr>
                <a:solidFill>
                  <a:schemeClr val="tx1"/>
                </a:solidFill>
              </a:defRPr>
            </a:lvl1pPr>
          </a:lstStyle>
          <a:p>
            <a:r>
              <a:rPr lang="en-US" dirty="0"/>
              <a:t>Click to add title</a:t>
            </a:r>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a:xfrm rot="5400000">
            <a:off x="-928949" y="1011245"/>
            <a:ext cx="2315098" cy="457200"/>
          </a:xfrm>
        </p:spPr>
        <p:txBody>
          <a:bodyPr/>
          <a:lstStyle>
            <a:lvl1pPr>
              <a:defRPr>
                <a:solidFill>
                  <a:schemeClr val="bg1"/>
                </a:solidFill>
              </a:defRPr>
            </a:lvl1pPr>
          </a:lstStyle>
          <a:p>
            <a:r>
              <a:rPr lang="en-US"/>
              <a:t>(C) Two Wishes Law and Justice Advisory Board, 2025</a:t>
            </a:r>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hasCustomPrompt="1"/>
          </p:nvPr>
        </p:nvSpPr>
        <p:spPr>
          <a:xfrm>
            <a:off x="975360" y="2825496"/>
            <a:ext cx="10241280" cy="3186394"/>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C793D0D1-2055-4E64-AE4F-A97AE596AEC5}" type="datetime8">
              <a:rPr lang="en-IL" smtClean="0"/>
              <a:t>7/30/25 9:00 AM</a:t>
            </a:fld>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7299331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45AF4C-1BE9-476A-A64A-6FFBB358BE02}" type="datetime8">
              <a:rPr lang="en-IL" smtClean="0"/>
              <a:t>7/30/25 9:00 AM</a:t>
            </a:fld>
            <a:endParaRPr lang="en-ZA"/>
          </a:p>
        </p:txBody>
      </p:sp>
      <p:sp>
        <p:nvSpPr>
          <p:cNvPr id="5" name="Footer Placeholder 4"/>
          <p:cNvSpPr>
            <a:spLocks noGrp="1"/>
          </p:cNvSpPr>
          <p:nvPr>
            <p:ph type="ftr" sz="quarter" idx="11"/>
          </p:nvPr>
        </p:nvSpPr>
        <p:spPr/>
        <p:txBody>
          <a:bodyPr/>
          <a:lstStyle/>
          <a:p>
            <a:r>
              <a:rPr lang="en-US"/>
              <a:t>(C) Two Wishes Law and Justice Advisory Board, 2025</a:t>
            </a:r>
            <a:endParaRPr lang="en-ZA"/>
          </a:p>
        </p:txBody>
      </p:sp>
      <p:sp>
        <p:nvSpPr>
          <p:cNvPr id="6" name="Slide Number Placeholder 5"/>
          <p:cNvSpPr>
            <a:spLocks noGrp="1"/>
          </p:cNvSpPr>
          <p:nvPr>
            <p:ph type="sldNum" sz="quarter" idx="12"/>
          </p:nvPr>
        </p:nvSpPr>
        <p:spPr/>
        <p:txBody>
          <a:bodyPr/>
          <a:lstStyle/>
          <a:p>
            <a:fld id="{25C72E91-252C-4E9B-ADEF-63E79BA08290}" type="slidenum">
              <a:rPr lang="en-ZA" smtClean="0"/>
              <a:t>‹#›</a:t>
            </a:fld>
            <a:endParaRPr lang="en-ZA"/>
          </a:p>
        </p:txBody>
      </p:sp>
    </p:spTree>
    <p:extLst>
      <p:ext uri="{BB962C8B-B14F-4D97-AF65-F5344CB8AC3E}">
        <p14:creationId xmlns:p14="http://schemas.microsoft.com/office/powerpoint/2010/main" val="22649139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A51AC1B1-2E79-4BBB-A662-73D998B72E70}" type="datetime8">
              <a:rPr lang="en-IL" smtClean="0"/>
              <a:t>7/30/25 9:04 AM</a:t>
            </a:fld>
            <a:endParaRPr lang="en-ZA"/>
          </a:p>
        </p:txBody>
      </p:sp>
      <p:sp>
        <p:nvSpPr>
          <p:cNvPr id="5" name="Footer Placeholder 4"/>
          <p:cNvSpPr>
            <a:spLocks noGrp="1"/>
          </p:cNvSpPr>
          <p:nvPr>
            <p:ph type="ftr" sz="quarter" idx="11"/>
          </p:nvPr>
        </p:nvSpPr>
        <p:spPr/>
        <p:txBody>
          <a:bodyPr/>
          <a:lstStyle/>
          <a:p>
            <a:r>
              <a:rPr lang="en-US"/>
              <a:t>(C) Two Wishes Law and Justice Advisory Board, 2025</a:t>
            </a:r>
            <a:endParaRPr lang="en-ZA"/>
          </a:p>
        </p:txBody>
      </p:sp>
      <p:sp>
        <p:nvSpPr>
          <p:cNvPr id="6" name="Slide Number Placeholder 5"/>
          <p:cNvSpPr>
            <a:spLocks noGrp="1"/>
          </p:cNvSpPr>
          <p:nvPr>
            <p:ph type="sldNum" sz="quarter" idx="12"/>
          </p:nvPr>
        </p:nvSpPr>
        <p:spPr/>
        <p:txBody>
          <a:bodyPr/>
          <a:lstStyle/>
          <a:p>
            <a:fld id="{25C72E91-252C-4E9B-ADEF-63E79BA08290}" type="slidenum">
              <a:rPr lang="en-ZA" smtClean="0"/>
              <a:t>‹#›</a:t>
            </a:fld>
            <a:endParaRPr lang="en-ZA"/>
          </a:p>
        </p:txBody>
      </p:sp>
    </p:spTree>
    <p:extLst>
      <p:ext uri="{BB962C8B-B14F-4D97-AF65-F5344CB8AC3E}">
        <p14:creationId xmlns:p14="http://schemas.microsoft.com/office/powerpoint/2010/main" val="5044817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5C87CD-7D4C-4209-B09E-19362437A7E6}" type="datetime8">
              <a:rPr lang="en-IL" smtClean="0"/>
              <a:t>7/30/25 9:04 AM</a:t>
            </a:fld>
            <a:endParaRPr lang="en-ZA"/>
          </a:p>
        </p:txBody>
      </p:sp>
      <p:sp>
        <p:nvSpPr>
          <p:cNvPr id="5" name="Footer Placeholder 4"/>
          <p:cNvSpPr>
            <a:spLocks noGrp="1"/>
          </p:cNvSpPr>
          <p:nvPr>
            <p:ph type="ftr" sz="quarter" idx="11"/>
          </p:nvPr>
        </p:nvSpPr>
        <p:spPr/>
        <p:txBody>
          <a:bodyPr/>
          <a:lstStyle/>
          <a:p>
            <a:r>
              <a:rPr lang="en-US"/>
              <a:t>(C) Two Wishes Law and Justice Advisory Board, 2025</a:t>
            </a:r>
            <a:endParaRPr lang="en-ZA"/>
          </a:p>
        </p:txBody>
      </p:sp>
      <p:sp>
        <p:nvSpPr>
          <p:cNvPr id="6" name="Slide Number Placeholder 5"/>
          <p:cNvSpPr>
            <a:spLocks noGrp="1"/>
          </p:cNvSpPr>
          <p:nvPr>
            <p:ph type="sldNum" sz="quarter" idx="12"/>
          </p:nvPr>
        </p:nvSpPr>
        <p:spPr/>
        <p:txBody>
          <a:bodyPr/>
          <a:lstStyle/>
          <a:p>
            <a:fld id="{25C72E91-252C-4E9B-ADEF-63E79BA08290}" type="slidenum">
              <a:rPr lang="en-ZA" smtClean="0"/>
              <a:t>‹#›</a:t>
            </a:fld>
            <a:endParaRPr lang="en-ZA"/>
          </a:p>
        </p:txBody>
      </p:sp>
    </p:spTree>
    <p:extLst>
      <p:ext uri="{BB962C8B-B14F-4D97-AF65-F5344CB8AC3E}">
        <p14:creationId xmlns:p14="http://schemas.microsoft.com/office/powerpoint/2010/main" val="8483115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D33F10-C261-458E-AAD1-A8B7CBDDACD7}" type="datetime8">
              <a:rPr lang="en-IL" smtClean="0"/>
              <a:t>7/30/25 9:04 AM</a:t>
            </a:fld>
            <a:endParaRPr lang="en-ZA"/>
          </a:p>
        </p:txBody>
      </p:sp>
      <p:sp>
        <p:nvSpPr>
          <p:cNvPr id="6" name="Footer Placeholder 5"/>
          <p:cNvSpPr>
            <a:spLocks noGrp="1"/>
          </p:cNvSpPr>
          <p:nvPr>
            <p:ph type="ftr" sz="quarter" idx="11"/>
          </p:nvPr>
        </p:nvSpPr>
        <p:spPr/>
        <p:txBody>
          <a:bodyPr/>
          <a:lstStyle/>
          <a:p>
            <a:r>
              <a:rPr lang="en-US"/>
              <a:t>(C) Two Wishes Law and Justice Advisory Board, 2025</a:t>
            </a:r>
            <a:endParaRPr lang="en-ZA"/>
          </a:p>
        </p:txBody>
      </p:sp>
      <p:sp>
        <p:nvSpPr>
          <p:cNvPr id="7" name="Slide Number Placeholder 6"/>
          <p:cNvSpPr>
            <a:spLocks noGrp="1"/>
          </p:cNvSpPr>
          <p:nvPr>
            <p:ph type="sldNum" sz="quarter" idx="12"/>
          </p:nvPr>
        </p:nvSpPr>
        <p:spPr/>
        <p:txBody>
          <a:bodyPr/>
          <a:lstStyle/>
          <a:p>
            <a:fld id="{25C72E91-252C-4E9B-ADEF-63E79BA08290}" type="slidenum">
              <a:rPr lang="en-ZA" smtClean="0"/>
              <a:t>‹#›</a:t>
            </a:fld>
            <a:endParaRPr lang="en-ZA"/>
          </a:p>
        </p:txBody>
      </p:sp>
    </p:spTree>
    <p:extLst>
      <p:ext uri="{BB962C8B-B14F-4D97-AF65-F5344CB8AC3E}">
        <p14:creationId xmlns:p14="http://schemas.microsoft.com/office/powerpoint/2010/main" val="48930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BB3205-36FF-42F2-8ECA-6477689CE15C}" type="datetime8">
              <a:rPr lang="en-IL" smtClean="0"/>
              <a:t>7/30/25 9:04 AM</a:t>
            </a:fld>
            <a:endParaRPr lang="en-ZA"/>
          </a:p>
        </p:txBody>
      </p:sp>
      <p:sp>
        <p:nvSpPr>
          <p:cNvPr id="8" name="Footer Placeholder 7"/>
          <p:cNvSpPr>
            <a:spLocks noGrp="1"/>
          </p:cNvSpPr>
          <p:nvPr>
            <p:ph type="ftr" sz="quarter" idx="11"/>
          </p:nvPr>
        </p:nvSpPr>
        <p:spPr/>
        <p:txBody>
          <a:bodyPr/>
          <a:lstStyle/>
          <a:p>
            <a:r>
              <a:rPr lang="en-US"/>
              <a:t>(C) Two Wishes Law and Justice Advisory Board, 2025</a:t>
            </a:r>
            <a:endParaRPr lang="en-ZA"/>
          </a:p>
        </p:txBody>
      </p:sp>
      <p:sp>
        <p:nvSpPr>
          <p:cNvPr id="9" name="Slide Number Placeholder 8"/>
          <p:cNvSpPr>
            <a:spLocks noGrp="1"/>
          </p:cNvSpPr>
          <p:nvPr>
            <p:ph type="sldNum" sz="quarter" idx="12"/>
          </p:nvPr>
        </p:nvSpPr>
        <p:spPr/>
        <p:txBody>
          <a:bodyPr/>
          <a:lstStyle/>
          <a:p>
            <a:fld id="{25C72E91-252C-4E9B-ADEF-63E79BA08290}" type="slidenum">
              <a:rPr lang="en-ZA" smtClean="0"/>
              <a:t>‹#›</a:t>
            </a:fld>
            <a:endParaRPr lang="en-ZA"/>
          </a:p>
        </p:txBody>
      </p:sp>
    </p:spTree>
    <p:extLst>
      <p:ext uri="{BB962C8B-B14F-4D97-AF65-F5344CB8AC3E}">
        <p14:creationId xmlns:p14="http://schemas.microsoft.com/office/powerpoint/2010/main" val="12026938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EFB7C4B-C4E2-40C1-BD13-CC4B1AF5FB8B}" type="datetime8">
              <a:rPr lang="en-IL" smtClean="0"/>
              <a:t>7/30/25 9:04 AM</a:t>
            </a:fld>
            <a:endParaRPr lang="en-ZA"/>
          </a:p>
        </p:txBody>
      </p:sp>
      <p:sp>
        <p:nvSpPr>
          <p:cNvPr id="5" name="Footer Placeholder 3"/>
          <p:cNvSpPr>
            <a:spLocks noGrp="1"/>
          </p:cNvSpPr>
          <p:nvPr>
            <p:ph type="ftr" sz="quarter" idx="11"/>
          </p:nvPr>
        </p:nvSpPr>
        <p:spPr/>
        <p:txBody>
          <a:bodyPr/>
          <a:lstStyle/>
          <a:p>
            <a:r>
              <a:rPr lang="en-US"/>
              <a:t>(C) Two Wishes Law and Justice Advisory Board, 2025</a:t>
            </a:r>
            <a:endParaRPr lang="en-ZA"/>
          </a:p>
        </p:txBody>
      </p:sp>
      <p:sp>
        <p:nvSpPr>
          <p:cNvPr id="6" name="Slide Number Placeholder 4"/>
          <p:cNvSpPr>
            <a:spLocks noGrp="1"/>
          </p:cNvSpPr>
          <p:nvPr>
            <p:ph type="sldNum" sz="quarter" idx="12"/>
          </p:nvPr>
        </p:nvSpPr>
        <p:spPr/>
        <p:txBody>
          <a:bodyPr/>
          <a:lstStyle/>
          <a:p>
            <a:fld id="{25C72E91-252C-4E9B-ADEF-63E79BA08290}" type="slidenum">
              <a:rPr lang="en-ZA" smtClean="0"/>
              <a:t>‹#›</a:t>
            </a:fld>
            <a:endParaRPr lang="en-ZA"/>
          </a:p>
        </p:txBody>
      </p:sp>
    </p:spTree>
    <p:extLst>
      <p:ext uri="{BB962C8B-B14F-4D97-AF65-F5344CB8AC3E}">
        <p14:creationId xmlns:p14="http://schemas.microsoft.com/office/powerpoint/2010/main" val="9454074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4B88500-4564-4BC1-A056-7D0178FF7CFC}" type="datetime8">
              <a:rPr lang="en-IL" smtClean="0"/>
              <a:t>7/30/25 9:00 AM</a:t>
            </a:fld>
            <a:endParaRPr lang="en-ZA"/>
          </a:p>
        </p:txBody>
      </p:sp>
      <p:sp>
        <p:nvSpPr>
          <p:cNvPr id="5" name="Footer Placeholder 2"/>
          <p:cNvSpPr>
            <a:spLocks noGrp="1"/>
          </p:cNvSpPr>
          <p:nvPr>
            <p:ph type="ftr" sz="quarter" idx="11"/>
          </p:nvPr>
        </p:nvSpPr>
        <p:spPr/>
        <p:txBody>
          <a:bodyPr/>
          <a:lstStyle/>
          <a:p>
            <a:r>
              <a:rPr lang="en-US"/>
              <a:t>(C) Two Wishes Law and Justice Advisory Board, 2025</a:t>
            </a:r>
            <a:endParaRPr lang="en-ZA"/>
          </a:p>
        </p:txBody>
      </p:sp>
      <p:sp>
        <p:nvSpPr>
          <p:cNvPr id="6" name="Slide Number Placeholder 3"/>
          <p:cNvSpPr>
            <a:spLocks noGrp="1"/>
          </p:cNvSpPr>
          <p:nvPr>
            <p:ph type="sldNum" sz="quarter" idx="12"/>
          </p:nvPr>
        </p:nvSpPr>
        <p:spPr/>
        <p:txBody>
          <a:bodyPr/>
          <a:lstStyle/>
          <a:p>
            <a:fld id="{25C72E91-252C-4E9B-ADEF-63E79BA08290}" type="slidenum">
              <a:rPr lang="en-ZA" smtClean="0"/>
              <a:t>‹#›</a:t>
            </a:fld>
            <a:endParaRPr lang="en-ZA"/>
          </a:p>
        </p:txBody>
      </p:sp>
    </p:spTree>
    <p:extLst>
      <p:ext uri="{BB962C8B-B14F-4D97-AF65-F5344CB8AC3E}">
        <p14:creationId xmlns:p14="http://schemas.microsoft.com/office/powerpoint/2010/main" val="23316393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42B02E4-3E95-49C5-A9F3-481ADDCAE0C4}" type="datetime8">
              <a:rPr lang="en-IL" smtClean="0"/>
              <a:t>7/30/25 9:04 AM</a:t>
            </a:fld>
            <a:endParaRPr lang="en-ZA"/>
          </a:p>
        </p:txBody>
      </p:sp>
      <p:sp>
        <p:nvSpPr>
          <p:cNvPr id="5" name="Footer Placeholder 5"/>
          <p:cNvSpPr>
            <a:spLocks noGrp="1"/>
          </p:cNvSpPr>
          <p:nvPr>
            <p:ph type="ftr" sz="quarter" idx="11"/>
          </p:nvPr>
        </p:nvSpPr>
        <p:spPr/>
        <p:txBody>
          <a:bodyPr/>
          <a:lstStyle/>
          <a:p>
            <a:r>
              <a:rPr lang="en-US"/>
              <a:t>(C) Two Wishes Law and Justice Advisory Board, 2025</a:t>
            </a:r>
            <a:endParaRPr lang="en-ZA"/>
          </a:p>
        </p:txBody>
      </p:sp>
      <p:sp>
        <p:nvSpPr>
          <p:cNvPr id="6" name="Slide Number Placeholder 6"/>
          <p:cNvSpPr>
            <a:spLocks noGrp="1"/>
          </p:cNvSpPr>
          <p:nvPr>
            <p:ph type="sldNum" sz="quarter" idx="12"/>
          </p:nvPr>
        </p:nvSpPr>
        <p:spPr/>
        <p:txBody>
          <a:bodyPr/>
          <a:lstStyle/>
          <a:p>
            <a:fld id="{25C72E91-252C-4E9B-ADEF-63E79BA08290}" type="slidenum">
              <a:rPr lang="en-ZA" smtClean="0"/>
              <a:t>‹#›</a:t>
            </a:fld>
            <a:endParaRPr lang="en-ZA"/>
          </a:p>
        </p:txBody>
      </p:sp>
    </p:spTree>
    <p:extLst>
      <p:ext uri="{BB962C8B-B14F-4D97-AF65-F5344CB8AC3E}">
        <p14:creationId xmlns:p14="http://schemas.microsoft.com/office/powerpoint/2010/main" val="34533385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31B897-42C8-4E0E-B3BB-E1D525A2551F}" type="datetime8">
              <a:rPr lang="en-IL" smtClean="0"/>
              <a:t>7/30/25 9:04 AM</a:t>
            </a:fld>
            <a:endParaRPr lang="en-ZA"/>
          </a:p>
        </p:txBody>
      </p:sp>
      <p:sp>
        <p:nvSpPr>
          <p:cNvPr id="6" name="Footer Placeholder 5"/>
          <p:cNvSpPr>
            <a:spLocks noGrp="1"/>
          </p:cNvSpPr>
          <p:nvPr>
            <p:ph type="ftr" sz="quarter" idx="11"/>
          </p:nvPr>
        </p:nvSpPr>
        <p:spPr/>
        <p:txBody>
          <a:bodyPr/>
          <a:lstStyle/>
          <a:p>
            <a:r>
              <a:rPr lang="en-US"/>
              <a:t>(C) Two Wishes Law and Justice Advisory Board, 2025</a:t>
            </a:r>
            <a:endParaRPr lang="en-ZA"/>
          </a:p>
        </p:txBody>
      </p:sp>
      <p:sp>
        <p:nvSpPr>
          <p:cNvPr id="7" name="Slide Number Placeholder 6"/>
          <p:cNvSpPr>
            <a:spLocks noGrp="1"/>
          </p:cNvSpPr>
          <p:nvPr>
            <p:ph type="sldNum" sz="quarter" idx="12"/>
          </p:nvPr>
        </p:nvSpPr>
        <p:spPr/>
        <p:txBody>
          <a:bodyPr/>
          <a:lstStyle/>
          <a:p>
            <a:fld id="{25C72E91-252C-4E9B-ADEF-63E79BA08290}" type="slidenum">
              <a:rPr lang="en-ZA" smtClean="0"/>
              <a:t>‹#›</a:t>
            </a:fld>
            <a:endParaRPr lang="en-ZA"/>
          </a:p>
        </p:txBody>
      </p:sp>
    </p:spTree>
    <p:extLst>
      <p:ext uri="{BB962C8B-B14F-4D97-AF65-F5344CB8AC3E}">
        <p14:creationId xmlns:p14="http://schemas.microsoft.com/office/powerpoint/2010/main" val="9068733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BF1535-0A4D-45BF-A38B-278BBBB81410}" type="datetime8">
              <a:rPr lang="en-IL" smtClean="0"/>
              <a:t>7/30/25 9:04 AM</a:t>
            </a:fld>
            <a:endParaRPr lang="en-ZA"/>
          </a:p>
        </p:txBody>
      </p:sp>
      <p:sp>
        <p:nvSpPr>
          <p:cNvPr id="6" name="Footer Placeholder 5"/>
          <p:cNvSpPr>
            <a:spLocks noGrp="1"/>
          </p:cNvSpPr>
          <p:nvPr>
            <p:ph type="ftr" sz="quarter" idx="11"/>
          </p:nvPr>
        </p:nvSpPr>
        <p:spPr/>
        <p:txBody>
          <a:bodyPr/>
          <a:lstStyle/>
          <a:p>
            <a:r>
              <a:rPr lang="en-US"/>
              <a:t>(C) Two Wishes Law and Justice Advisory Board, 2025</a:t>
            </a:r>
            <a:endParaRPr lang="en-ZA"/>
          </a:p>
        </p:txBody>
      </p:sp>
      <p:sp>
        <p:nvSpPr>
          <p:cNvPr id="7" name="Slide Number Placeholder 6"/>
          <p:cNvSpPr>
            <a:spLocks noGrp="1"/>
          </p:cNvSpPr>
          <p:nvPr>
            <p:ph type="sldNum" sz="quarter" idx="12"/>
          </p:nvPr>
        </p:nvSpPr>
        <p:spPr/>
        <p:txBody>
          <a:bodyPr/>
          <a:lstStyle/>
          <a:p>
            <a:fld id="{25C72E91-252C-4E9B-ADEF-63E79BA08290}" type="slidenum">
              <a:rPr lang="en-ZA" smtClean="0"/>
              <a:t>‹#›</a:t>
            </a:fld>
            <a:endParaRPr lang="en-ZA"/>
          </a:p>
        </p:txBody>
      </p:sp>
    </p:spTree>
    <p:extLst>
      <p:ext uri="{BB962C8B-B14F-4D97-AF65-F5344CB8AC3E}">
        <p14:creationId xmlns:p14="http://schemas.microsoft.com/office/powerpoint/2010/main" val="12971654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1CE207E-AAF9-4F16-848D-4043359970BC}" type="datetime8">
              <a:rPr lang="en-IL" smtClean="0"/>
              <a:t>7/30/25 9:04 AM</a:t>
            </a:fld>
            <a:endParaRPr lang="en-ZA"/>
          </a:p>
        </p:txBody>
      </p:sp>
      <p:sp>
        <p:nvSpPr>
          <p:cNvPr id="5" name="Footer Placeholder 4"/>
          <p:cNvSpPr>
            <a:spLocks noGrp="1"/>
          </p:cNvSpPr>
          <p:nvPr>
            <p:ph type="ftr" sz="quarter" idx="11"/>
          </p:nvPr>
        </p:nvSpPr>
        <p:spPr/>
        <p:txBody>
          <a:bodyPr/>
          <a:lstStyle/>
          <a:p>
            <a:r>
              <a:rPr lang="en-US"/>
              <a:t>(C) Two Wishes Law and Justice Advisory Board, 2025</a:t>
            </a:r>
            <a:endParaRPr lang="en-ZA"/>
          </a:p>
        </p:txBody>
      </p:sp>
      <p:sp>
        <p:nvSpPr>
          <p:cNvPr id="6" name="Slide Number Placeholder 5"/>
          <p:cNvSpPr>
            <a:spLocks noGrp="1"/>
          </p:cNvSpPr>
          <p:nvPr>
            <p:ph type="sldNum" sz="quarter" idx="12"/>
          </p:nvPr>
        </p:nvSpPr>
        <p:spPr/>
        <p:txBody>
          <a:bodyPr/>
          <a:lstStyle/>
          <a:p>
            <a:fld id="{25C72E91-252C-4E9B-ADEF-63E79BA08290}" type="slidenum">
              <a:rPr lang="en-ZA" smtClean="0"/>
              <a:t>‹#›</a:t>
            </a:fld>
            <a:endParaRPr lang="en-ZA"/>
          </a:p>
        </p:txBody>
      </p:sp>
    </p:spTree>
    <p:extLst>
      <p:ext uri="{BB962C8B-B14F-4D97-AF65-F5344CB8AC3E}">
        <p14:creationId xmlns:p14="http://schemas.microsoft.com/office/powerpoint/2010/main" val="16977740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47D98ED-ACA9-466D-9F6E-8784DDC1854B}" type="datetime8">
              <a:rPr lang="en-IL" smtClean="0"/>
              <a:t>7/30/25 9:04 AM</a:t>
            </a:fld>
            <a:endParaRPr lang="en-ZA"/>
          </a:p>
        </p:txBody>
      </p:sp>
      <p:sp>
        <p:nvSpPr>
          <p:cNvPr id="5" name="Footer Placeholder 4"/>
          <p:cNvSpPr>
            <a:spLocks noGrp="1"/>
          </p:cNvSpPr>
          <p:nvPr>
            <p:ph type="ftr" sz="quarter" idx="11"/>
          </p:nvPr>
        </p:nvSpPr>
        <p:spPr/>
        <p:txBody>
          <a:bodyPr/>
          <a:lstStyle/>
          <a:p>
            <a:r>
              <a:rPr lang="en-US"/>
              <a:t>(C) Two Wishes Law and Justice Advisory Board, 2025</a:t>
            </a:r>
            <a:endParaRPr lang="en-ZA"/>
          </a:p>
        </p:txBody>
      </p:sp>
      <p:sp>
        <p:nvSpPr>
          <p:cNvPr id="6" name="Slide Number Placeholder 5"/>
          <p:cNvSpPr>
            <a:spLocks noGrp="1"/>
          </p:cNvSpPr>
          <p:nvPr>
            <p:ph type="sldNum" sz="quarter" idx="12"/>
          </p:nvPr>
        </p:nvSpPr>
        <p:spPr/>
        <p:txBody>
          <a:bodyPr/>
          <a:lstStyle/>
          <a:p>
            <a:fld id="{25C72E91-252C-4E9B-ADEF-63E79BA08290}" type="slidenum">
              <a:rPr lang="en-ZA" smtClean="0"/>
              <a:t>‹#›</a:t>
            </a:fld>
            <a:endParaRPr lang="en-ZA"/>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198582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8D1E38-258F-4083-B04E-99401D60E5D5}" type="datetime8">
              <a:rPr lang="en-IL" smtClean="0"/>
              <a:t>7/30/25 9:04 AM</a:t>
            </a:fld>
            <a:endParaRPr lang="en-ZA"/>
          </a:p>
        </p:txBody>
      </p:sp>
      <p:sp>
        <p:nvSpPr>
          <p:cNvPr id="5" name="Footer Placeholder 4"/>
          <p:cNvSpPr>
            <a:spLocks noGrp="1"/>
          </p:cNvSpPr>
          <p:nvPr>
            <p:ph type="ftr" sz="quarter" idx="11"/>
          </p:nvPr>
        </p:nvSpPr>
        <p:spPr/>
        <p:txBody>
          <a:bodyPr/>
          <a:lstStyle/>
          <a:p>
            <a:r>
              <a:rPr lang="en-US"/>
              <a:t>(C) Two Wishes Law and Justice Advisory Board, 2025</a:t>
            </a:r>
            <a:endParaRPr lang="en-ZA"/>
          </a:p>
        </p:txBody>
      </p:sp>
      <p:sp>
        <p:nvSpPr>
          <p:cNvPr id="6" name="Slide Number Placeholder 5"/>
          <p:cNvSpPr>
            <a:spLocks noGrp="1"/>
          </p:cNvSpPr>
          <p:nvPr>
            <p:ph type="sldNum" sz="quarter" idx="12"/>
          </p:nvPr>
        </p:nvSpPr>
        <p:spPr/>
        <p:txBody>
          <a:bodyPr/>
          <a:lstStyle/>
          <a:p>
            <a:fld id="{25C72E91-252C-4E9B-ADEF-63E79BA08290}" type="slidenum">
              <a:rPr lang="en-ZA" smtClean="0"/>
              <a:t>‹#›</a:t>
            </a:fld>
            <a:endParaRPr lang="en-ZA"/>
          </a:p>
        </p:txBody>
      </p:sp>
    </p:spTree>
    <p:extLst>
      <p:ext uri="{BB962C8B-B14F-4D97-AF65-F5344CB8AC3E}">
        <p14:creationId xmlns:p14="http://schemas.microsoft.com/office/powerpoint/2010/main" val="20234271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C2A6261-052A-4A1D-BCE3-B9EDDB79690C}" type="datetime8">
              <a:rPr lang="en-IL" smtClean="0"/>
              <a:t>7/30/25 9:04 AM</a:t>
            </a:fld>
            <a:endParaRPr lang="en-ZA"/>
          </a:p>
        </p:txBody>
      </p:sp>
      <p:sp>
        <p:nvSpPr>
          <p:cNvPr id="4" name="Footer Placeholder 4"/>
          <p:cNvSpPr>
            <a:spLocks noGrp="1"/>
          </p:cNvSpPr>
          <p:nvPr>
            <p:ph type="ftr" sz="quarter" idx="11"/>
          </p:nvPr>
        </p:nvSpPr>
        <p:spPr/>
        <p:txBody>
          <a:bodyPr/>
          <a:lstStyle/>
          <a:p>
            <a:r>
              <a:rPr lang="en-US"/>
              <a:t>(C) Two Wishes Law and Justice Advisory Board, 2025</a:t>
            </a:r>
            <a:endParaRPr lang="en-ZA"/>
          </a:p>
        </p:txBody>
      </p:sp>
      <p:sp>
        <p:nvSpPr>
          <p:cNvPr id="6" name="Slide Number Placeholder 5"/>
          <p:cNvSpPr>
            <a:spLocks noGrp="1"/>
          </p:cNvSpPr>
          <p:nvPr>
            <p:ph type="sldNum" sz="quarter" idx="12"/>
          </p:nvPr>
        </p:nvSpPr>
        <p:spPr/>
        <p:txBody>
          <a:bodyPr/>
          <a:lstStyle/>
          <a:p>
            <a:fld id="{25C72E91-252C-4E9B-ADEF-63E79BA08290}" type="slidenum">
              <a:rPr lang="en-ZA" smtClean="0"/>
              <a:t>‹#›</a:t>
            </a:fld>
            <a:endParaRPr lang="en-ZA"/>
          </a:p>
        </p:txBody>
      </p:sp>
    </p:spTree>
    <p:extLst>
      <p:ext uri="{BB962C8B-B14F-4D97-AF65-F5344CB8AC3E}">
        <p14:creationId xmlns:p14="http://schemas.microsoft.com/office/powerpoint/2010/main" val="2990933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F130905-D9A8-41DA-B8B1-44AC2F427559}" type="datetime8">
              <a:rPr lang="en-IL" smtClean="0"/>
              <a:t>7/30/25 9:04 AM</a:t>
            </a:fld>
            <a:endParaRPr lang="en-ZA"/>
          </a:p>
        </p:txBody>
      </p:sp>
      <p:sp>
        <p:nvSpPr>
          <p:cNvPr id="4" name="Footer Placeholder 4"/>
          <p:cNvSpPr>
            <a:spLocks noGrp="1"/>
          </p:cNvSpPr>
          <p:nvPr>
            <p:ph type="ftr" sz="quarter" idx="11"/>
          </p:nvPr>
        </p:nvSpPr>
        <p:spPr/>
        <p:txBody>
          <a:bodyPr/>
          <a:lstStyle/>
          <a:p>
            <a:r>
              <a:rPr lang="en-US"/>
              <a:t>(C) Two Wishes Law and Justice Advisory Board, 2025</a:t>
            </a:r>
            <a:endParaRPr lang="en-ZA"/>
          </a:p>
        </p:txBody>
      </p:sp>
      <p:sp>
        <p:nvSpPr>
          <p:cNvPr id="6" name="Slide Number Placeholder 5"/>
          <p:cNvSpPr>
            <a:spLocks noGrp="1"/>
          </p:cNvSpPr>
          <p:nvPr>
            <p:ph type="sldNum" sz="quarter" idx="12"/>
          </p:nvPr>
        </p:nvSpPr>
        <p:spPr/>
        <p:txBody>
          <a:bodyPr/>
          <a:lstStyle/>
          <a:p>
            <a:fld id="{25C72E91-252C-4E9B-ADEF-63E79BA08290}" type="slidenum">
              <a:rPr lang="en-ZA" smtClean="0"/>
              <a:t>‹#›</a:t>
            </a:fld>
            <a:endParaRPr lang="en-ZA"/>
          </a:p>
        </p:txBody>
      </p:sp>
    </p:spTree>
    <p:extLst>
      <p:ext uri="{BB962C8B-B14F-4D97-AF65-F5344CB8AC3E}">
        <p14:creationId xmlns:p14="http://schemas.microsoft.com/office/powerpoint/2010/main" val="22263174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1A6E1C-04EE-4148-BB65-538D8C233B7D}" type="datetime8">
              <a:rPr lang="en-IL" smtClean="0"/>
              <a:t>7/30/25 9:04 AM</a:t>
            </a:fld>
            <a:endParaRPr lang="en-ZA"/>
          </a:p>
        </p:txBody>
      </p:sp>
      <p:sp>
        <p:nvSpPr>
          <p:cNvPr id="5" name="Footer Placeholder 4"/>
          <p:cNvSpPr>
            <a:spLocks noGrp="1"/>
          </p:cNvSpPr>
          <p:nvPr>
            <p:ph type="ftr" sz="quarter" idx="11"/>
          </p:nvPr>
        </p:nvSpPr>
        <p:spPr/>
        <p:txBody>
          <a:bodyPr/>
          <a:lstStyle/>
          <a:p>
            <a:r>
              <a:rPr lang="en-US"/>
              <a:t>(C) Two Wishes Law and Justice Advisory Board, 2025</a:t>
            </a:r>
            <a:endParaRPr lang="en-ZA"/>
          </a:p>
        </p:txBody>
      </p:sp>
      <p:sp>
        <p:nvSpPr>
          <p:cNvPr id="6" name="Slide Number Placeholder 5"/>
          <p:cNvSpPr>
            <a:spLocks noGrp="1"/>
          </p:cNvSpPr>
          <p:nvPr>
            <p:ph type="sldNum" sz="quarter" idx="12"/>
          </p:nvPr>
        </p:nvSpPr>
        <p:spPr/>
        <p:txBody>
          <a:bodyPr/>
          <a:lstStyle/>
          <a:p>
            <a:fld id="{25C72E91-252C-4E9B-ADEF-63E79BA08290}" type="slidenum">
              <a:rPr lang="en-ZA" smtClean="0"/>
              <a:t>‹#›</a:t>
            </a:fld>
            <a:endParaRPr lang="en-ZA"/>
          </a:p>
        </p:txBody>
      </p:sp>
    </p:spTree>
    <p:extLst>
      <p:ext uri="{BB962C8B-B14F-4D97-AF65-F5344CB8AC3E}">
        <p14:creationId xmlns:p14="http://schemas.microsoft.com/office/powerpoint/2010/main" val="1460190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BED6AB-5969-42A5-85C4-834A49D62B9C}" type="datetime8">
              <a:rPr lang="en-IL" smtClean="0"/>
              <a:t>7/30/25 9:04 AM</a:t>
            </a:fld>
            <a:endParaRPr lang="en-ZA"/>
          </a:p>
        </p:txBody>
      </p:sp>
      <p:sp>
        <p:nvSpPr>
          <p:cNvPr id="5" name="Footer Placeholder 4"/>
          <p:cNvSpPr>
            <a:spLocks noGrp="1"/>
          </p:cNvSpPr>
          <p:nvPr>
            <p:ph type="ftr" sz="quarter" idx="11"/>
          </p:nvPr>
        </p:nvSpPr>
        <p:spPr/>
        <p:txBody>
          <a:bodyPr/>
          <a:lstStyle/>
          <a:p>
            <a:r>
              <a:rPr lang="en-US"/>
              <a:t>(C) Two Wishes Law and Justice Advisory Board, 2025</a:t>
            </a:r>
            <a:endParaRPr lang="en-ZA"/>
          </a:p>
        </p:txBody>
      </p:sp>
      <p:sp>
        <p:nvSpPr>
          <p:cNvPr id="6" name="Slide Number Placeholder 5"/>
          <p:cNvSpPr>
            <a:spLocks noGrp="1"/>
          </p:cNvSpPr>
          <p:nvPr>
            <p:ph type="sldNum" sz="quarter" idx="12"/>
          </p:nvPr>
        </p:nvSpPr>
        <p:spPr/>
        <p:txBody>
          <a:bodyPr/>
          <a:lstStyle/>
          <a:p>
            <a:fld id="{25C72E91-252C-4E9B-ADEF-63E79BA08290}" type="slidenum">
              <a:rPr lang="en-ZA" smtClean="0"/>
              <a:t>‹#›</a:t>
            </a:fld>
            <a:endParaRPr lang="en-ZA"/>
          </a:p>
        </p:txBody>
      </p:sp>
    </p:spTree>
    <p:extLst>
      <p:ext uri="{BB962C8B-B14F-4D97-AF65-F5344CB8AC3E}">
        <p14:creationId xmlns:p14="http://schemas.microsoft.com/office/powerpoint/2010/main" val="33911437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fr-FR"/>
              <a:t>Modifiez le style du titre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40000"/>
                    <a:lumOff val="60000"/>
                  </a:schemeClr>
                </a:solidFill>
              </a:defRPr>
            </a:lvl1pPr>
          </a:lstStyle>
          <a:p>
            <a:fld id="{D13693AF-81CE-46F7-B754-A1AF196030F7}" type="datetime8">
              <a:rPr lang="en-IL" smtClean="0"/>
              <a:t>7/30/25 9:00 AM</a:t>
            </a:fld>
            <a:endParaRPr lang="en-US"/>
          </a:p>
        </p:txBody>
      </p:sp>
      <p:sp>
        <p:nvSpPr>
          <p:cNvPr id="5" name="Footer Placeholder 4"/>
          <p:cNvSpPr>
            <a:spLocks noGrp="1"/>
          </p:cNvSpPr>
          <p:nvPr>
            <p:ph type="ftr" sz="quarter" idx="11"/>
          </p:nvPr>
        </p:nvSpPr>
        <p:spPr>
          <a:xfrm rot="21420000">
            <a:off x="-9144" y="4882896"/>
            <a:ext cx="4050792" cy="1197864"/>
          </a:xfrm>
        </p:spPr>
        <p:txBody>
          <a:bodyPr vert="horz" lIns="91440" tIns="45720" rIns="91440" bIns="45720" rtlCol="0" anchor="ctr"/>
          <a:lstStyle>
            <a:lvl1pPr algn="r">
              <a:defRPr lang="en-US" sz="5400" dirty="0"/>
            </a:lvl1pPr>
          </a:lstStyle>
          <a:p>
            <a:r>
              <a:rPr lang="en-US"/>
              <a:t>(C) Two Wishes Law and Justice Advisory Board, 2025</a:t>
            </a:r>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a:pPr/>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40000"/>
              <a:lumOff val="60000"/>
              <a:alpha val="6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9893690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BF50DCE-AA23-437D-B18E-2EB3ED75FD8A}" type="datetime8">
              <a:rPr lang="en-IL" smtClean="0"/>
              <a:t>7/30/25 9:00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2416700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fr-FR"/>
              <a:t>Modifiez le style du titre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55F12C1-011E-4F9D-8355-C69DCE94733A}" type="datetime8">
              <a:rPr lang="en-IL" smtClean="0"/>
              <a:t>7/30/25 9:04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24420288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fr-FR"/>
              <a:t>Modifiez le style du titre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B0E23D8-BF59-4BB8-9E1A-F6776727792A}" type="datetime8">
              <a:rPr lang="en-IL" smtClean="0"/>
              <a:t>7/30/25 9:04 AM</a:t>
            </a:fld>
            <a:endParaRPr lang="en-US"/>
          </a:p>
        </p:txBody>
      </p:sp>
      <p:sp>
        <p:nvSpPr>
          <p:cNvPr id="6" name="Footer Placeholder 5"/>
          <p:cNvSpPr>
            <a:spLocks noGrp="1"/>
          </p:cNvSpPr>
          <p:nvPr>
            <p:ph type="ftr" sz="quarter" idx="11"/>
          </p:nvPr>
        </p:nvSpPr>
        <p:spPr/>
        <p:txBody>
          <a:bodyPr/>
          <a:lstStyle/>
          <a:p>
            <a:r>
              <a:rPr lang="en-US"/>
              <a:t>(C) Two Wishes Law and Justice Advisory Board, 2025</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36689809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fr-FR"/>
              <a:t>Modifiez le style du titre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Content Placeholder 3"/>
          <p:cNvSpPr>
            <a:spLocks noGrp="1"/>
          </p:cNvSpPr>
          <p:nvPr>
            <p:ph sz="quarter" idx="13"/>
          </p:nvPr>
        </p:nvSpPr>
        <p:spPr>
          <a:xfrm>
            <a:off x="685802" y="2861733"/>
            <a:ext cx="5088712" cy="2512852"/>
          </a:xfrm>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3" name="Content Placeholder 5"/>
          <p:cNvSpPr>
            <a:spLocks noGrp="1"/>
          </p:cNvSpPr>
          <p:nvPr>
            <p:ph sz="quarter" idx="14"/>
          </p:nvPr>
        </p:nvSpPr>
        <p:spPr>
          <a:xfrm>
            <a:off x="5993969" y="2861733"/>
            <a:ext cx="5088713" cy="2512852"/>
          </a:xfrm>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615D1EF5-E4B9-4F9A-9219-8AEED79873BF}" type="datetime8">
              <a:rPr lang="en-IL" smtClean="0"/>
              <a:t>7/30/25 9:04 AM</a:t>
            </a:fld>
            <a:endParaRPr lang="en-US"/>
          </a:p>
        </p:txBody>
      </p:sp>
      <p:sp>
        <p:nvSpPr>
          <p:cNvPr id="8" name="Footer Placeholder 7"/>
          <p:cNvSpPr>
            <a:spLocks noGrp="1"/>
          </p:cNvSpPr>
          <p:nvPr>
            <p:ph type="ftr" sz="quarter" idx="11"/>
          </p:nvPr>
        </p:nvSpPr>
        <p:spPr/>
        <p:txBody>
          <a:bodyPr/>
          <a:lstStyle/>
          <a:p>
            <a:r>
              <a:rPr lang="en-US"/>
              <a:t>(C) Two Wishes Law and Justice Advisory Board, 2025</a:t>
            </a:r>
          </a:p>
        </p:txBody>
      </p:sp>
      <p:sp>
        <p:nvSpPr>
          <p:cNvPr id="9" name="Slide Number Placeholder 8"/>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36372998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F1D6078-2B21-496C-A7E0-AF66754200D2}" type="datetime8">
              <a:rPr lang="en-IL" smtClean="0"/>
              <a:t>7/30/25 9:00 AM</a:t>
            </a:fld>
            <a:endParaRPr lang="en-US"/>
          </a:p>
        </p:txBody>
      </p:sp>
      <p:sp>
        <p:nvSpPr>
          <p:cNvPr id="4" name="Footer Placeholder 3"/>
          <p:cNvSpPr>
            <a:spLocks noGrp="1"/>
          </p:cNvSpPr>
          <p:nvPr>
            <p:ph type="ftr" sz="quarter" idx="11"/>
          </p:nvPr>
        </p:nvSpPr>
        <p:spPr/>
        <p:txBody>
          <a:bodyPr/>
          <a:lstStyle/>
          <a:p>
            <a:r>
              <a:rPr lang="en-US"/>
              <a:t>(C) Two Wishes Law and Justice Advisory Board, 2025</a:t>
            </a:r>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40056373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07D619-4513-4600-A50D-A396C578BB8F}" type="datetime8">
              <a:rPr lang="en-IL" smtClean="0"/>
              <a:t>7/30/25 9:00 AM</a:t>
            </a:fld>
            <a:endParaRPr lang="en-US"/>
          </a:p>
        </p:txBody>
      </p:sp>
      <p:sp>
        <p:nvSpPr>
          <p:cNvPr id="3" name="Footer Placeholder 2"/>
          <p:cNvSpPr>
            <a:spLocks noGrp="1"/>
          </p:cNvSpPr>
          <p:nvPr>
            <p:ph type="ftr" sz="quarter" idx="11"/>
          </p:nvPr>
        </p:nvSpPr>
        <p:spPr/>
        <p:txBody>
          <a:bodyPr/>
          <a:lstStyle/>
          <a:p>
            <a:r>
              <a:rPr lang="en-US"/>
              <a:t>(C) Two Wishes Law and Justice Advisory Board, 2025</a:t>
            </a:r>
          </a:p>
        </p:txBody>
      </p:sp>
      <p:sp>
        <p:nvSpPr>
          <p:cNvPr id="4" name="Slide Number Placeholder 3"/>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13525023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fr-FR"/>
              <a:t>Modifiez le style du titre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DF9E2A8-E2E9-4D78-B25D-FBE5809F3890}" type="datetime8">
              <a:rPr lang="en-IL" smtClean="0"/>
              <a:t>7/30/25 9:04 AM</a:t>
            </a:fld>
            <a:endParaRPr lang="en-US"/>
          </a:p>
        </p:txBody>
      </p:sp>
      <p:sp>
        <p:nvSpPr>
          <p:cNvPr id="6" name="Footer Placeholder 5"/>
          <p:cNvSpPr>
            <a:spLocks noGrp="1"/>
          </p:cNvSpPr>
          <p:nvPr>
            <p:ph type="ftr" sz="quarter" idx="11"/>
          </p:nvPr>
        </p:nvSpPr>
        <p:spPr/>
        <p:txBody>
          <a:bodyPr/>
          <a:lstStyle/>
          <a:p>
            <a:r>
              <a:rPr lang="en-US"/>
              <a:t>(C) Two Wishes Law and Justice Advisory Board, 2025</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42010566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fr-FR"/>
              <a:t>Modifiez le style du titre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5ABAC74-99AC-4D84-8B24-3B41B9B00C2A}" type="datetime8">
              <a:rPr lang="en-IL" smtClean="0"/>
              <a:t>7/30/25 9:04 AM</a:t>
            </a:fld>
            <a:endParaRPr lang="en-US"/>
          </a:p>
        </p:txBody>
      </p:sp>
      <p:sp>
        <p:nvSpPr>
          <p:cNvPr id="6" name="Footer Placeholder 5"/>
          <p:cNvSpPr>
            <a:spLocks noGrp="1"/>
          </p:cNvSpPr>
          <p:nvPr>
            <p:ph type="ftr" sz="quarter" idx="11"/>
          </p:nvPr>
        </p:nvSpPr>
        <p:spPr/>
        <p:txBody>
          <a:bodyPr/>
          <a:lstStyle/>
          <a:p>
            <a:r>
              <a:rPr lang="en-US"/>
              <a:t>(C) Two Wishes Law and Justice Advisory Board, 2025</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11726264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00563ECB-1672-4EB5-A996-EF2823FDA081}" type="datetime8">
              <a:rPr lang="en-IL" smtClean="0"/>
              <a:t>7/30/25 9:04 AM</a:t>
            </a:fld>
            <a:endParaRPr lang="en-US"/>
          </a:p>
        </p:txBody>
      </p:sp>
      <p:sp>
        <p:nvSpPr>
          <p:cNvPr id="6" name="Footer Placeholder 5"/>
          <p:cNvSpPr>
            <a:spLocks noGrp="1"/>
          </p:cNvSpPr>
          <p:nvPr>
            <p:ph type="ftr" sz="quarter" idx="11"/>
          </p:nvPr>
        </p:nvSpPr>
        <p:spPr/>
        <p:txBody>
          <a:bodyPr/>
          <a:lstStyle/>
          <a:p>
            <a:r>
              <a:rPr lang="en-US"/>
              <a:t>(C) Two Wishes Law and Justice Advisory Board, 2025</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30165455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fr-FR"/>
              <a:t>Modifiez le style du titre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15BDEDA-0339-4FF6-A408-6816477FFC55}" type="datetime8">
              <a:rPr lang="en-IL" smtClean="0"/>
              <a:t>7/30/25 9:04 AM</a:t>
            </a:fld>
            <a:endParaRPr lang="en-US"/>
          </a:p>
        </p:txBody>
      </p:sp>
      <p:sp>
        <p:nvSpPr>
          <p:cNvPr id="6" name="Footer Placeholder 5"/>
          <p:cNvSpPr>
            <a:spLocks noGrp="1"/>
          </p:cNvSpPr>
          <p:nvPr>
            <p:ph type="ftr" sz="quarter" idx="11"/>
          </p:nvPr>
        </p:nvSpPr>
        <p:spPr/>
        <p:txBody>
          <a:bodyPr/>
          <a:lstStyle/>
          <a:p>
            <a:r>
              <a:rPr lang="en-US"/>
              <a:t>(C) Two Wishes Law and Justice Advisory Board, 2025</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36896442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fr-FR"/>
              <a:t>Modifiez le style du titre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4EAF4A1-6CB8-46E7-AB45-ED09F36851E2}" type="datetime8">
              <a:rPr lang="en-IL" smtClean="0"/>
              <a:t>7/30/25 9:04 AM</a:t>
            </a:fld>
            <a:endParaRPr lang="en-US"/>
          </a:p>
        </p:txBody>
      </p:sp>
      <p:sp>
        <p:nvSpPr>
          <p:cNvPr id="6" name="Footer Placeholder 5"/>
          <p:cNvSpPr>
            <a:spLocks noGrp="1"/>
          </p:cNvSpPr>
          <p:nvPr>
            <p:ph type="ftr" sz="quarter" idx="11"/>
          </p:nvPr>
        </p:nvSpPr>
        <p:spPr/>
        <p:txBody>
          <a:bodyPr/>
          <a:lstStyle/>
          <a:p>
            <a:r>
              <a:rPr lang="en-US"/>
              <a:t>(C) Two Wishes Law and Justice Advisory Board, 2025</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15792751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fr-FR"/>
              <a:t>Modifiez le style du titre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AD9BA47-9405-491D-B563-93DC28AAC163}" type="datetime8">
              <a:rPr lang="en-IL" smtClean="0"/>
              <a:t>7/30/25 9:04 AM</a:t>
            </a:fld>
            <a:endParaRPr lang="en-US"/>
          </a:p>
        </p:txBody>
      </p:sp>
      <p:sp>
        <p:nvSpPr>
          <p:cNvPr id="6" name="Footer Placeholder 5"/>
          <p:cNvSpPr>
            <a:spLocks noGrp="1"/>
          </p:cNvSpPr>
          <p:nvPr>
            <p:ph type="ftr" sz="quarter" idx="11"/>
          </p:nvPr>
        </p:nvSpPr>
        <p:spPr/>
        <p:txBody>
          <a:bodyPr/>
          <a:lstStyle/>
          <a:p>
            <a:r>
              <a:rPr lang="en-US"/>
              <a:t>(C) Two Wishes Law and Justice Advisory Board, 2025</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15384746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fr-FR"/>
              <a:t>Modifiez le style du titre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EAA71D21-4C82-4826-86CA-0D43B40A6182}" type="datetime8">
              <a:rPr lang="en-IL" smtClean="0"/>
              <a:t>7/30/25 9:04 AM</a:t>
            </a:fld>
            <a:endParaRPr lang="en-US"/>
          </a:p>
        </p:txBody>
      </p:sp>
      <p:sp>
        <p:nvSpPr>
          <p:cNvPr id="4" name="Footer Placeholder 3"/>
          <p:cNvSpPr>
            <a:spLocks noGrp="1"/>
          </p:cNvSpPr>
          <p:nvPr>
            <p:ph type="ftr" sz="quarter" idx="11"/>
          </p:nvPr>
        </p:nvSpPr>
        <p:spPr/>
        <p:txBody>
          <a:bodyPr/>
          <a:lstStyle/>
          <a:p>
            <a:r>
              <a:rPr lang="en-US"/>
              <a:t>(C) Two Wishes Law and Justice Advisory Board, 2025</a:t>
            </a:r>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31445554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fr-FR"/>
              <a:t>Modifiez le style du titre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3E58E43A-860C-445D-BFAA-448488A10B77}" type="datetime8">
              <a:rPr lang="en-IL" smtClean="0"/>
              <a:t>7/30/25 9:04 AM</a:t>
            </a:fld>
            <a:endParaRPr lang="en-US"/>
          </a:p>
        </p:txBody>
      </p:sp>
      <p:sp>
        <p:nvSpPr>
          <p:cNvPr id="4" name="Footer Placeholder 3"/>
          <p:cNvSpPr>
            <a:spLocks noGrp="1"/>
          </p:cNvSpPr>
          <p:nvPr>
            <p:ph type="ftr" sz="quarter" idx="11"/>
          </p:nvPr>
        </p:nvSpPr>
        <p:spPr/>
        <p:txBody>
          <a:bodyPr/>
          <a:lstStyle/>
          <a:p>
            <a:r>
              <a:rPr lang="en-US"/>
              <a:t>(C) Two Wishes Law and Justice Advisory Board, 2025</a:t>
            </a:r>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3845443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fr-FR"/>
              <a:t>Modifiez le style du titre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5A750C0-EFA6-499F-9A2E-CCECEF7EF8D5}" type="datetime8">
              <a:rPr lang="en-IL" smtClean="0"/>
              <a:t>7/30/25 9:04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5040032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fr-FR"/>
              <a:t>Modifiez le style du titre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0F7DF9A-E923-4D1D-BA5C-2C0D239ECC42}" type="datetime8">
              <a:rPr lang="en-IL" smtClean="0"/>
              <a:t>7/30/25 9:04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225240116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E431C0BB-DC71-4713-A787-95011EDB8CA8}" type="datetimeFigureOut">
              <a:rPr lang="pt-PT" smtClean="0"/>
              <a:t>30/07/25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5A16595-07AD-4646-803E-1CCE41789BEC}" type="slidenum">
              <a:rPr lang="pt-PT" smtClean="0"/>
              <a:t>‹#›</a:t>
            </a:fld>
            <a:endParaRPr lang="pt-PT"/>
          </a:p>
        </p:txBody>
      </p:sp>
    </p:spTree>
    <p:extLst>
      <p:ext uri="{BB962C8B-B14F-4D97-AF65-F5344CB8AC3E}">
        <p14:creationId xmlns:p14="http://schemas.microsoft.com/office/powerpoint/2010/main" val="96574852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E431C0BB-DC71-4713-A787-95011EDB8CA8}" type="datetimeFigureOut">
              <a:rPr lang="pt-PT" smtClean="0"/>
              <a:t>30/07/25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5A16595-07AD-4646-803E-1CCE41789BEC}" type="slidenum">
              <a:rPr lang="pt-PT" smtClean="0"/>
              <a:t>‹#›</a:t>
            </a:fld>
            <a:endParaRPr lang="pt-PT"/>
          </a:p>
        </p:txBody>
      </p:sp>
    </p:spTree>
    <p:extLst>
      <p:ext uri="{BB962C8B-B14F-4D97-AF65-F5344CB8AC3E}">
        <p14:creationId xmlns:p14="http://schemas.microsoft.com/office/powerpoint/2010/main" val="93122174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E431C0BB-DC71-4713-A787-95011EDB8CA8}" type="datetimeFigureOut">
              <a:rPr lang="pt-PT" smtClean="0"/>
              <a:t>30/07/25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5A16595-07AD-4646-803E-1CCE41789BEC}" type="slidenum">
              <a:rPr lang="pt-PT" smtClean="0"/>
              <a:t>‹#›</a:t>
            </a:fld>
            <a:endParaRPr lang="pt-PT"/>
          </a:p>
        </p:txBody>
      </p:sp>
    </p:spTree>
    <p:extLst>
      <p:ext uri="{BB962C8B-B14F-4D97-AF65-F5344CB8AC3E}">
        <p14:creationId xmlns:p14="http://schemas.microsoft.com/office/powerpoint/2010/main" val="162749993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E431C0BB-DC71-4713-A787-95011EDB8CA8}" type="datetimeFigureOut">
              <a:rPr lang="pt-PT" smtClean="0"/>
              <a:t>30/07/25</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15A16595-07AD-4646-803E-1CCE41789BEC}" type="slidenum">
              <a:rPr lang="pt-PT" smtClean="0"/>
              <a:t>‹#›</a:t>
            </a:fld>
            <a:endParaRPr lang="pt-PT"/>
          </a:p>
        </p:txBody>
      </p:sp>
    </p:spTree>
    <p:extLst>
      <p:ext uri="{BB962C8B-B14F-4D97-AF65-F5344CB8AC3E}">
        <p14:creationId xmlns:p14="http://schemas.microsoft.com/office/powerpoint/2010/main" val="35927147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431C0BB-DC71-4713-A787-95011EDB8CA8}" type="datetimeFigureOut">
              <a:rPr lang="pt-PT" smtClean="0"/>
              <a:t>30/07/25</a:t>
            </a:fld>
            <a:endParaRPr lang="pt-PT"/>
          </a:p>
        </p:txBody>
      </p:sp>
      <p:sp>
        <p:nvSpPr>
          <p:cNvPr id="8" name="Footer Placeholder 7"/>
          <p:cNvSpPr>
            <a:spLocks noGrp="1"/>
          </p:cNvSpPr>
          <p:nvPr>
            <p:ph type="ftr" sz="quarter" idx="11"/>
          </p:nvPr>
        </p:nvSpPr>
        <p:spPr/>
        <p:txBody>
          <a:bodyPr/>
          <a:lstStyle/>
          <a:p>
            <a:endParaRPr lang="pt-PT"/>
          </a:p>
        </p:txBody>
      </p:sp>
      <p:sp>
        <p:nvSpPr>
          <p:cNvPr id="9" name="Slide Number Placeholder 8"/>
          <p:cNvSpPr>
            <a:spLocks noGrp="1"/>
          </p:cNvSpPr>
          <p:nvPr>
            <p:ph type="sldNum" sz="quarter" idx="12"/>
          </p:nvPr>
        </p:nvSpPr>
        <p:spPr/>
        <p:txBody>
          <a:bodyPr/>
          <a:lstStyle/>
          <a:p>
            <a:fld id="{15A16595-07AD-4646-803E-1CCE41789BEC}" type="slidenum">
              <a:rPr lang="pt-PT" smtClean="0"/>
              <a:t>‹#›</a:t>
            </a:fld>
            <a:endParaRPr lang="pt-PT"/>
          </a:p>
        </p:txBody>
      </p:sp>
    </p:spTree>
    <p:extLst>
      <p:ext uri="{BB962C8B-B14F-4D97-AF65-F5344CB8AC3E}">
        <p14:creationId xmlns:p14="http://schemas.microsoft.com/office/powerpoint/2010/main" val="40307430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E431C0BB-DC71-4713-A787-95011EDB8CA8}" type="datetimeFigureOut">
              <a:rPr lang="pt-PT" smtClean="0"/>
              <a:t>30/07/25</a:t>
            </a:fld>
            <a:endParaRPr lang="pt-PT"/>
          </a:p>
        </p:txBody>
      </p:sp>
      <p:sp>
        <p:nvSpPr>
          <p:cNvPr id="4" name="Footer Placeholder 3"/>
          <p:cNvSpPr>
            <a:spLocks noGrp="1"/>
          </p:cNvSpPr>
          <p:nvPr>
            <p:ph type="ftr" sz="quarter" idx="11"/>
          </p:nvPr>
        </p:nvSpPr>
        <p:spPr/>
        <p:txBody>
          <a:bodyPr/>
          <a:lstStyle/>
          <a:p>
            <a:endParaRPr lang="pt-PT"/>
          </a:p>
        </p:txBody>
      </p:sp>
      <p:sp>
        <p:nvSpPr>
          <p:cNvPr id="5" name="Slide Number Placeholder 4"/>
          <p:cNvSpPr>
            <a:spLocks noGrp="1"/>
          </p:cNvSpPr>
          <p:nvPr>
            <p:ph type="sldNum" sz="quarter" idx="12"/>
          </p:nvPr>
        </p:nvSpPr>
        <p:spPr/>
        <p:txBody>
          <a:bodyPr/>
          <a:lstStyle/>
          <a:p>
            <a:fld id="{15A16595-07AD-4646-803E-1CCE41789BEC}" type="slidenum">
              <a:rPr lang="pt-PT" smtClean="0"/>
              <a:t>‹#›</a:t>
            </a:fld>
            <a:endParaRPr lang="pt-PT"/>
          </a:p>
        </p:txBody>
      </p:sp>
    </p:spTree>
    <p:extLst>
      <p:ext uri="{BB962C8B-B14F-4D97-AF65-F5344CB8AC3E}">
        <p14:creationId xmlns:p14="http://schemas.microsoft.com/office/powerpoint/2010/main" val="138815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31C0BB-DC71-4713-A787-95011EDB8CA8}" type="datetimeFigureOut">
              <a:rPr lang="pt-PT" smtClean="0"/>
              <a:t>30/07/25</a:t>
            </a:fld>
            <a:endParaRPr lang="pt-PT"/>
          </a:p>
        </p:txBody>
      </p:sp>
      <p:sp>
        <p:nvSpPr>
          <p:cNvPr id="3" name="Footer Placeholder 2"/>
          <p:cNvSpPr>
            <a:spLocks noGrp="1"/>
          </p:cNvSpPr>
          <p:nvPr>
            <p:ph type="ftr" sz="quarter" idx="11"/>
          </p:nvPr>
        </p:nvSpPr>
        <p:spPr/>
        <p:txBody>
          <a:bodyPr/>
          <a:lstStyle/>
          <a:p>
            <a:endParaRPr lang="pt-PT"/>
          </a:p>
        </p:txBody>
      </p:sp>
      <p:sp>
        <p:nvSpPr>
          <p:cNvPr id="4" name="Slide Number Placeholder 3"/>
          <p:cNvSpPr>
            <a:spLocks noGrp="1"/>
          </p:cNvSpPr>
          <p:nvPr>
            <p:ph type="sldNum" sz="quarter" idx="12"/>
          </p:nvPr>
        </p:nvSpPr>
        <p:spPr/>
        <p:txBody>
          <a:bodyPr/>
          <a:lstStyle/>
          <a:p>
            <a:fld id="{15A16595-07AD-4646-803E-1CCE41789BEC}" type="slidenum">
              <a:rPr lang="pt-PT" smtClean="0"/>
              <a:t>‹#›</a:t>
            </a:fld>
            <a:endParaRPr lang="pt-PT"/>
          </a:p>
        </p:txBody>
      </p:sp>
    </p:spTree>
    <p:extLst>
      <p:ext uri="{BB962C8B-B14F-4D97-AF65-F5344CB8AC3E}">
        <p14:creationId xmlns:p14="http://schemas.microsoft.com/office/powerpoint/2010/main" val="25807788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431C0BB-DC71-4713-A787-95011EDB8CA8}" type="datetimeFigureOut">
              <a:rPr lang="pt-PT" smtClean="0"/>
              <a:t>30/07/25</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15A16595-07AD-4646-803E-1CCE41789BEC}" type="slidenum">
              <a:rPr lang="pt-PT" smtClean="0"/>
              <a:t>‹#›</a:t>
            </a:fld>
            <a:endParaRPr lang="pt-PT"/>
          </a:p>
        </p:txBody>
      </p:sp>
    </p:spTree>
    <p:extLst>
      <p:ext uri="{BB962C8B-B14F-4D97-AF65-F5344CB8AC3E}">
        <p14:creationId xmlns:p14="http://schemas.microsoft.com/office/powerpoint/2010/main" val="34469731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431C0BB-DC71-4713-A787-95011EDB8CA8}" type="datetimeFigureOut">
              <a:rPr lang="pt-PT" smtClean="0"/>
              <a:t>30/07/25</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15A16595-07AD-4646-803E-1CCE41789BEC}" type="slidenum">
              <a:rPr lang="pt-PT" smtClean="0"/>
              <a:t>‹#›</a:t>
            </a:fld>
            <a:endParaRPr lang="pt-PT"/>
          </a:p>
        </p:txBody>
      </p:sp>
    </p:spTree>
    <p:extLst>
      <p:ext uri="{BB962C8B-B14F-4D97-AF65-F5344CB8AC3E}">
        <p14:creationId xmlns:p14="http://schemas.microsoft.com/office/powerpoint/2010/main" val="41081282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E431C0BB-DC71-4713-A787-95011EDB8CA8}" type="datetimeFigureOut">
              <a:rPr lang="pt-PT" smtClean="0"/>
              <a:t>30/07/25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5A16595-07AD-4646-803E-1CCE41789BEC}" type="slidenum">
              <a:rPr lang="pt-PT" smtClean="0"/>
              <a:t>‹#›</a:t>
            </a:fld>
            <a:endParaRPr lang="pt-PT"/>
          </a:p>
        </p:txBody>
      </p:sp>
    </p:spTree>
    <p:extLst>
      <p:ext uri="{BB962C8B-B14F-4D97-AF65-F5344CB8AC3E}">
        <p14:creationId xmlns:p14="http://schemas.microsoft.com/office/powerpoint/2010/main" val="35881390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E431C0BB-DC71-4713-A787-95011EDB8CA8}" type="datetimeFigureOut">
              <a:rPr lang="pt-PT" smtClean="0"/>
              <a:t>30/07/25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5A16595-07AD-4646-803E-1CCE41789BEC}" type="slidenum">
              <a:rPr lang="pt-PT" smtClean="0"/>
              <a:t>‹#›</a:t>
            </a:fld>
            <a:endParaRPr lang="pt-PT"/>
          </a:p>
        </p:txBody>
      </p:sp>
    </p:spTree>
    <p:extLst>
      <p:ext uri="{BB962C8B-B14F-4D97-AF65-F5344CB8AC3E}">
        <p14:creationId xmlns:p14="http://schemas.microsoft.com/office/powerpoint/2010/main" val="163739452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fr-FR"/>
              <a:t>Modifiez le style du titre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60000"/>
                    <a:lumOff val="40000"/>
                  </a:schemeClr>
                </a:solidFill>
              </a:defRPr>
            </a:lvl1pPr>
          </a:lstStyle>
          <a:p>
            <a:fld id="{DB78A697-9D75-4DE8-8C28-1296A6CF43C1}" type="datetimeFigureOut">
              <a:rPr lang="en-US"/>
              <a:t>7/30/25</a:t>
            </a:fld>
            <a:endParaRPr lang="en-US"/>
          </a:p>
        </p:txBody>
      </p:sp>
      <p:sp>
        <p:nvSpPr>
          <p:cNvPr id="5" name="Footer Placeholder 4"/>
          <p:cNvSpPr>
            <a:spLocks noGrp="1"/>
          </p:cNvSpPr>
          <p:nvPr>
            <p:ph type="ftr" sz="quarter" idx="11"/>
          </p:nvPr>
        </p:nvSpPr>
        <p:spPr>
          <a:xfrm rot="21420000">
            <a:off x="9144" y="4882896"/>
            <a:ext cx="4050792" cy="1197864"/>
          </a:xfrm>
          <a:noFill/>
        </p:spPr>
        <p:txBody>
          <a:bodyPr wrap="square" rtlCol="0">
            <a:spAutoFit/>
          </a:bodyPr>
          <a:lstStyle>
            <a:lvl1pPr>
              <a:defRPr lang="en-US" sz="5400" dirty="0"/>
            </a:lvl1pPr>
          </a:lstStyle>
          <a:p>
            <a:pPr algn="r"/>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a:pPr/>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60000"/>
              <a:lumOff val="40000"/>
              <a:alpha val="5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283599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6DBD967-1B7E-40AA-AAF7-BA98E0E039F7}" type="datetimeFigureOut">
              <a:rPr lang="en-US"/>
              <a:t>7/30/25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37506768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fr-FR"/>
              <a:t>Modifiez le style du titre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9D1490F-3E6A-4544-9694-22B6007FE3C6}" type="datetimeFigureOut">
              <a:rPr lang="en-US"/>
              <a:t>7/30/25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42067137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fr-FR"/>
              <a:t>Modifiez le style du titre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AAF9620-38BC-4982-922B-C904A70C41DD}" type="datetimeFigureOut">
              <a:rPr lang="en-US"/>
              <a:t>7/30/25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167424820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fr-FR"/>
              <a:t>Modifiez le style du titre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Content Placeholder 3"/>
          <p:cNvSpPr>
            <a:spLocks noGrp="1"/>
          </p:cNvSpPr>
          <p:nvPr>
            <p:ph sz="quarter" idx="13"/>
          </p:nvPr>
        </p:nvSpPr>
        <p:spPr>
          <a:xfrm>
            <a:off x="685802" y="2861733"/>
            <a:ext cx="5088712" cy="2512852"/>
          </a:xfrm>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3" name="Content Placeholder 5"/>
          <p:cNvSpPr>
            <a:spLocks noGrp="1"/>
          </p:cNvSpPr>
          <p:nvPr>
            <p:ph sz="quarter" idx="14"/>
          </p:nvPr>
        </p:nvSpPr>
        <p:spPr>
          <a:xfrm>
            <a:off x="5993969" y="2861733"/>
            <a:ext cx="5088713" cy="2512852"/>
          </a:xfrm>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2956FC6-E80E-40CB-B83C-A6FFE3EF0BA6}" type="datetimeFigureOut">
              <a:rPr lang="en-US"/>
              <a:t>7/30/25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119995554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CFF863F-52DC-41B2-9D00-5A4E5632AC32}" type="datetimeFigureOut">
              <a:rPr lang="en-US"/>
              <a:t>7/30/25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33659552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55614-3909-43DC-A067-7F9842F8B81D}" type="datetimeFigureOut">
              <a:rPr lang="en-US"/>
              <a:t>7/30/25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210772538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fr-FR"/>
              <a:t>Modifiez le style du titre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62829323-6A73-409C-86A6-9EAF0F851121}" type="datetimeFigureOut">
              <a:rPr lang="en-US"/>
              <a:t>7/30/25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4516191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fr-FR"/>
              <a:t>Modifiez le style du titre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0E240176-F1D3-49EC-82F4-0915A3AC4184}" type="datetimeFigureOut">
              <a:rPr lang="en-US"/>
              <a:t>7/30/25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185970660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CF3075A-B3CA-4308-8288-4AA3FDE33D80}" type="datetimeFigureOut">
              <a:rPr lang="en-US"/>
              <a:t>7/30/25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199013341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fr-FR"/>
              <a:t>Modifiez le style du titre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C674B8D-FEEF-4ACC-AE11-BD533592BCDC}" type="datetimeFigureOut">
              <a:rPr lang="en-US"/>
              <a:t>7/30/25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422406862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fr-FR"/>
              <a:t>Modifiez le style du titre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0326006-7E0B-4944-9FC8-8FFECA54B11C}" type="datetimeFigureOut">
              <a:rPr lang="en-US"/>
              <a:t>7/30/25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20455086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fr-FR"/>
              <a:t>Modifiez le style du titre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B5A3413-B80B-4905-8668-7292F4C8B0D5}" type="datetimeFigureOut">
              <a:rPr lang="en-US"/>
              <a:t>7/30/25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19566232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fr-FR"/>
              <a:t>Modifiez le style du titre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74019662-C6A4-45F9-A235-129F0C1DEF43}" type="datetimeFigureOut">
              <a:rPr lang="en-US"/>
              <a:t>7/30/25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134266683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fr-FR"/>
              <a:t>Modifiez le style du titre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909BB764-976A-4040-BDCA-252C91CEE939}" type="datetimeFigureOut">
              <a:rPr lang="en-US"/>
              <a:t>7/30/25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277118946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fr-FR"/>
              <a:t>Modifiez le style du titre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14FC935-CE77-4008-BAD9-6108F00BE393}" type="datetimeFigureOut">
              <a:rPr lang="en-US"/>
              <a:t>7/30/25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416605989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fr-FR"/>
              <a:t>Modifiez le style du titre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4C562D5-4244-4B26-B385-E71032EABECD}" type="datetimeFigureOut">
              <a:rPr lang="en-US"/>
              <a:t>7/30/25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2953187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3E2F23-4D9E-824A-A2BA-D8FE9B9FDDB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6E613A8-4353-FB44-BB3C-8649513AED8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0FCCCB1-6366-FA44-94BC-EB4588ACD06A}"/>
              </a:ext>
            </a:extLst>
          </p:cNvPr>
          <p:cNvSpPr>
            <a:spLocks noGrp="1"/>
          </p:cNvSpPr>
          <p:nvPr>
            <p:ph type="dt" sz="half" idx="10"/>
          </p:nvPr>
        </p:nvSpPr>
        <p:spPr/>
        <p:txBody>
          <a:bodyPr/>
          <a:lstStyle/>
          <a:p>
            <a:fld id="{B8D52862-9D28-BB47-A2F9-CEB7186689B0}" type="datetimeFigureOut">
              <a:rPr lang="fr-FR" smtClean="0"/>
              <a:t>30/07/2025</a:t>
            </a:fld>
            <a:endParaRPr lang="fr-FR"/>
          </a:p>
        </p:txBody>
      </p:sp>
      <p:sp>
        <p:nvSpPr>
          <p:cNvPr id="5" name="Espace réservé du pied de page 4">
            <a:extLst>
              <a:ext uri="{FF2B5EF4-FFF2-40B4-BE49-F238E27FC236}">
                <a16:creationId xmlns:a16="http://schemas.microsoft.com/office/drawing/2014/main" id="{A22C67EA-EEDA-BD45-B2A0-9E3DB5B3488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445851F-D980-2540-B79A-7853990BAF34}"/>
              </a:ext>
            </a:extLst>
          </p:cNvPr>
          <p:cNvSpPr>
            <a:spLocks noGrp="1"/>
          </p:cNvSpPr>
          <p:nvPr>
            <p:ph type="sldNum" sz="quarter" idx="12"/>
          </p:nvPr>
        </p:nvSpPr>
        <p:spPr/>
        <p:txBody>
          <a:bodyPr/>
          <a:lstStyle/>
          <a:p>
            <a:fld id="{497E2FAC-0A3F-2F40-BC47-73C0E1C4354F}" type="slidenum">
              <a:rPr lang="fr-FR" smtClean="0"/>
              <a:t>‹#›</a:t>
            </a:fld>
            <a:endParaRPr lang="fr-FR"/>
          </a:p>
        </p:txBody>
      </p:sp>
    </p:spTree>
    <p:extLst>
      <p:ext uri="{BB962C8B-B14F-4D97-AF65-F5344CB8AC3E}">
        <p14:creationId xmlns:p14="http://schemas.microsoft.com/office/powerpoint/2010/main" val="8610629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30/07/2025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a:t>
            </a:fld>
            <a:endParaRPr lang="fr-FR"/>
          </a:p>
        </p:txBody>
      </p:sp>
    </p:spTree>
    <p:extLst>
      <p:ext uri="{BB962C8B-B14F-4D97-AF65-F5344CB8AC3E}">
        <p14:creationId xmlns:p14="http://schemas.microsoft.com/office/powerpoint/2010/main" val="9493545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8941B0-F4D5-4460-BCAD-F7E2B41A8257}" type="datetimeFigureOut">
              <a:rPr lang="fr-FR" smtClean="0"/>
              <a:t>30/07/2025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7C6CCC6-2BE5-4E42-96A4-D1E8E81A3D8E}" type="slidenum">
              <a:rPr lang="fr-FR" smtClean="0"/>
              <a:t>‹#›</a:t>
            </a:fld>
            <a:endParaRPr lang="fr-FR"/>
          </a:p>
        </p:txBody>
      </p:sp>
    </p:spTree>
    <p:extLst>
      <p:ext uri="{BB962C8B-B14F-4D97-AF65-F5344CB8AC3E}">
        <p14:creationId xmlns:p14="http://schemas.microsoft.com/office/powerpoint/2010/main" val="211362280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GB"/>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AFE63F54-5E34-4314-920D-5E94BDE603DC}" type="datetime8">
              <a:rPr lang="en-IL" smtClean="0"/>
              <a:t>7/30/25 9:00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114121187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2FD3331-9F9E-46FD-AACB-C2597461A2FD}" type="datetime8">
              <a:rPr lang="en-IL" smtClean="0"/>
              <a:t>7/30/25 9:00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28497444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C31CC11-BB24-4A75-BC0D-4BF44443B6B7}" type="datetime8">
              <a:rPr lang="en-IL" smtClean="0"/>
              <a:t>7/30/25 9:04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383663094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9790FA3-EC00-466E-BB19-F5A2BF6C67AE}" type="datetime8">
              <a:rPr lang="en-IL" smtClean="0"/>
              <a:t>7/30/25 9:04 AM</a:t>
            </a:fld>
            <a:endParaRPr lang="en-US"/>
          </a:p>
        </p:txBody>
      </p:sp>
      <p:sp>
        <p:nvSpPr>
          <p:cNvPr id="6" name="Footer Placeholder 5"/>
          <p:cNvSpPr>
            <a:spLocks noGrp="1"/>
          </p:cNvSpPr>
          <p:nvPr>
            <p:ph type="ftr" sz="quarter" idx="11"/>
          </p:nvPr>
        </p:nvSpPr>
        <p:spPr/>
        <p:txBody>
          <a:bodyPr/>
          <a:lstStyle/>
          <a:p>
            <a:r>
              <a:rPr lang="en-US"/>
              <a:t>(C) Two Wishes Law and Justice Advisory Board, 2025</a:t>
            </a:r>
          </a:p>
        </p:txBody>
      </p:sp>
      <p:sp>
        <p:nvSpPr>
          <p:cNvPr id="7" name="Slide Number Placeholder 6"/>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290079613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DF25582D-BD9C-4BAA-9FB4-8CA35C4078FC}" type="datetime8">
              <a:rPr lang="en-IL" smtClean="0"/>
              <a:t>7/30/25 9:04 AM</a:t>
            </a:fld>
            <a:endParaRPr lang="en-US"/>
          </a:p>
        </p:txBody>
      </p:sp>
      <p:sp>
        <p:nvSpPr>
          <p:cNvPr id="8" name="Footer Placeholder 7"/>
          <p:cNvSpPr>
            <a:spLocks noGrp="1"/>
          </p:cNvSpPr>
          <p:nvPr>
            <p:ph type="ftr" sz="quarter" idx="11"/>
          </p:nvPr>
        </p:nvSpPr>
        <p:spPr/>
        <p:txBody>
          <a:bodyPr/>
          <a:lstStyle/>
          <a:p>
            <a:r>
              <a:rPr lang="en-US"/>
              <a:t>(C) Two Wishes Law and Justice Advisory Board, 2025</a:t>
            </a:r>
          </a:p>
        </p:txBody>
      </p:sp>
      <p:sp>
        <p:nvSpPr>
          <p:cNvPr id="9" name="Slide Number Placeholder 8"/>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407644748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7" name="Date Placeholder 2"/>
          <p:cNvSpPr>
            <a:spLocks noGrp="1"/>
          </p:cNvSpPr>
          <p:nvPr>
            <p:ph type="dt" sz="half" idx="10"/>
          </p:nvPr>
        </p:nvSpPr>
        <p:spPr/>
        <p:txBody>
          <a:bodyPr/>
          <a:lstStyle/>
          <a:p>
            <a:fld id="{84FDB836-B242-4691-A206-4651773E8982}" type="datetime8">
              <a:rPr lang="en-IL" smtClean="0"/>
              <a:t>7/30/25 9:04 AM</a:t>
            </a:fld>
            <a:endParaRPr lang="en-US"/>
          </a:p>
        </p:txBody>
      </p:sp>
      <p:sp>
        <p:nvSpPr>
          <p:cNvPr id="5" name="Footer Placeholder 3"/>
          <p:cNvSpPr>
            <a:spLocks noGrp="1"/>
          </p:cNvSpPr>
          <p:nvPr>
            <p:ph type="ftr" sz="quarter" idx="11"/>
          </p:nvPr>
        </p:nvSpPr>
        <p:spPr/>
        <p:txBody>
          <a:bodyPr/>
          <a:lstStyle/>
          <a:p>
            <a:r>
              <a:rPr lang="en-US"/>
              <a:t>(C) Two Wishes Law and Justice Advisory Board, 2025</a:t>
            </a:r>
          </a:p>
        </p:txBody>
      </p:sp>
      <p:sp>
        <p:nvSpPr>
          <p:cNvPr id="6" name="Slide Number Placeholder 4"/>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46067267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AAB0398-5F2C-448E-95B0-DCA34A33040F}" type="datetime8">
              <a:rPr lang="en-IL" smtClean="0"/>
              <a:t>7/30/25 9:00 AM</a:t>
            </a:fld>
            <a:endParaRPr lang="en-US"/>
          </a:p>
        </p:txBody>
      </p:sp>
      <p:sp>
        <p:nvSpPr>
          <p:cNvPr id="5" name="Footer Placeholder 2"/>
          <p:cNvSpPr>
            <a:spLocks noGrp="1"/>
          </p:cNvSpPr>
          <p:nvPr>
            <p:ph type="ftr" sz="quarter" idx="11"/>
          </p:nvPr>
        </p:nvSpPr>
        <p:spPr/>
        <p:txBody>
          <a:bodyPr/>
          <a:lstStyle/>
          <a:p>
            <a:r>
              <a:rPr lang="en-US"/>
              <a:t>(C) Two Wishes Law and Justice Advisory Board, 2025</a:t>
            </a:r>
          </a:p>
        </p:txBody>
      </p:sp>
      <p:sp>
        <p:nvSpPr>
          <p:cNvPr id="6" name="Slide Number Placeholder 3"/>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191297700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7" name="Date Placeholder 4"/>
          <p:cNvSpPr>
            <a:spLocks noGrp="1"/>
          </p:cNvSpPr>
          <p:nvPr>
            <p:ph type="dt" sz="half" idx="10"/>
          </p:nvPr>
        </p:nvSpPr>
        <p:spPr/>
        <p:txBody>
          <a:bodyPr/>
          <a:lstStyle/>
          <a:p>
            <a:fld id="{C70C555E-F672-499D-8C57-3593E352959D}" type="datetime8">
              <a:rPr lang="en-IL" smtClean="0"/>
              <a:t>7/30/25 9:04 AM</a:t>
            </a:fld>
            <a:endParaRPr lang="en-US"/>
          </a:p>
        </p:txBody>
      </p:sp>
      <p:sp>
        <p:nvSpPr>
          <p:cNvPr id="5" name="Footer Placeholder 5"/>
          <p:cNvSpPr>
            <a:spLocks noGrp="1"/>
          </p:cNvSpPr>
          <p:nvPr>
            <p:ph type="ftr" sz="quarter" idx="11"/>
          </p:nvPr>
        </p:nvSpPr>
        <p:spPr/>
        <p:txBody>
          <a:bodyPr/>
          <a:lstStyle/>
          <a:p>
            <a:r>
              <a:rPr lang="en-US"/>
              <a:t>(C) Two Wishes Law and Justice Advisory Board, 2025</a:t>
            </a:r>
          </a:p>
        </p:txBody>
      </p:sp>
      <p:sp>
        <p:nvSpPr>
          <p:cNvPr id="6" name="Slide Number Placeholder 6"/>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44677103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22FEE3A-E2C9-4299-8C11-3CD16DC071AF}" type="datetime8">
              <a:rPr lang="en-IL" smtClean="0"/>
              <a:t>7/30/25 9:04 AM</a:t>
            </a:fld>
            <a:endParaRPr lang="en-US"/>
          </a:p>
        </p:txBody>
      </p:sp>
      <p:sp>
        <p:nvSpPr>
          <p:cNvPr id="6" name="Footer Placeholder 5"/>
          <p:cNvSpPr>
            <a:spLocks noGrp="1"/>
          </p:cNvSpPr>
          <p:nvPr>
            <p:ph type="ftr" sz="quarter" idx="11"/>
          </p:nvPr>
        </p:nvSpPr>
        <p:spPr/>
        <p:txBody>
          <a:bodyPr/>
          <a:lstStyle/>
          <a:p>
            <a:r>
              <a:rPr lang="en-US"/>
              <a:t>(C) Two Wishes Law and Justice Advisory Board, 2025</a:t>
            </a:r>
          </a:p>
        </p:txBody>
      </p:sp>
      <p:sp>
        <p:nvSpPr>
          <p:cNvPr id="7" name="Slide Number Placeholder 6"/>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304050018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71104F1-D00B-4664-8F53-A6F58C8959DC}" type="datetime8">
              <a:rPr lang="en-IL" smtClean="0"/>
              <a:t>7/30/25 9:04 AM</a:t>
            </a:fld>
            <a:endParaRPr lang="en-US"/>
          </a:p>
        </p:txBody>
      </p:sp>
      <p:sp>
        <p:nvSpPr>
          <p:cNvPr id="6" name="Footer Placeholder 5"/>
          <p:cNvSpPr>
            <a:spLocks noGrp="1"/>
          </p:cNvSpPr>
          <p:nvPr>
            <p:ph type="ftr" sz="quarter" idx="11"/>
          </p:nvPr>
        </p:nvSpPr>
        <p:spPr/>
        <p:txBody>
          <a:bodyPr/>
          <a:lstStyle/>
          <a:p>
            <a:r>
              <a:rPr lang="en-US"/>
              <a:t>(C) Two Wishes Law and Justice Advisory Board, 2025</a:t>
            </a:r>
          </a:p>
        </p:txBody>
      </p:sp>
      <p:sp>
        <p:nvSpPr>
          <p:cNvPr id="7" name="Slide Number Placeholder 6"/>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203525071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GB"/>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A00A3C19-BCFC-4833-8869-234E4D481A6A}" type="datetime8">
              <a:rPr lang="en-IL" smtClean="0"/>
              <a:t>7/30/25 9:04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364603984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n-GB"/>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F38681B7-9DB4-405E-9AC7-8E75F18CBAD0}" type="datetime8">
              <a:rPr lang="en-IL" smtClean="0"/>
              <a:t>7/30/25 9:04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374015581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059E695-6995-4BE3-893C-CFA32EA4493A}" type="datetime8">
              <a:rPr lang="en-IL" smtClean="0"/>
              <a:t>7/30/25 9:04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21982571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GB"/>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50A0F22-3597-4F77-BD52-E2CB483F609C}" type="datetime8">
              <a:rPr lang="en-IL" smtClean="0"/>
              <a:t>7/30/25 9:04 AM</a:t>
            </a:fld>
            <a:endParaRPr lang="en-US"/>
          </a:p>
        </p:txBody>
      </p:sp>
      <p:sp>
        <p:nvSpPr>
          <p:cNvPr id="4"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428127915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GB"/>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4BD92D3-AA82-4AFF-BD26-29141A48558B}" type="datetime8">
              <a:rPr lang="en-IL" smtClean="0"/>
              <a:t>7/30/25 9:04 AM</a:t>
            </a:fld>
            <a:endParaRPr lang="en-US"/>
          </a:p>
        </p:txBody>
      </p:sp>
      <p:sp>
        <p:nvSpPr>
          <p:cNvPr id="4"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342846719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45834A7-47C1-4ADC-BA3B-0CE4DC89FBC2}" type="datetime8">
              <a:rPr lang="en-IL" smtClean="0"/>
              <a:t>7/30/25 9:04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297151896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GB"/>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9C5B25A-1AEA-416C-94CA-B1BBB779EC14}" type="datetime8">
              <a:rPr lang="en-IL" smtClean="0"/>
              <a:t>7/30/25 9:04 AM</a:t>
            </a:fld>
            <a:endParaRPr lang="en-US"/>
          </a:p>
        </p:txBody>
      </p:sp>
      <p:sp>
        <p:nvSpPr>
          <p:cNvPr id="5" name="Footer Placeholder 4"/>
          <p:cNvSpPr>
            <a:spLocks noGrp="1"/>
          </p:cNvSpPr>
          <p:nvPr>
            <p:ph type="ftr" sz="quarter" idx="11"/>
          </p:nvPr>
        </p:nvSpPr>
        <p:spPr/>
        <p:txBody>
          <a:bodyPr/>
          <a:lstStyle/>
          <a:p>
            <a:r>
              <a:rPr lang="en-US"/>
              <a:t>(C) Two Wishes Law and Justice Advisory Board, 2025</a:t>
            </a:r>
          </a:p>
        </p:txBody>
      </p:sp>
      <p:sp>
        <p:nvSpPr>
          <p:cNvPr id="6" name="Slide Number Placeholder 5"/>
          <p:cNvSpPr>
            <a:spLocks noGrp="1"/>
          </p:cNvSpPr>
          <p:nvPr>
            <p:ph type="sldNum" sz="quarter" idx="12"/>
          </p:nvPr>
        </p:nvSpPr>
        <p:spPr/>
        <p:txBody>
          <a:bodyPr/>
          <a:lstStyle/>
          <a:p>
            <a:fld id="{C01389E6-C847-4AD0-B56D-D205B2EAB1EE}" type="slidenum">
              <a:rPr lang="en-US" smtClean="0"/>
              <a:pPr/>
              <a:t>‹#›</a:t>
            </a:fld>
            <a:endParaRPr lang="en-US"/>
          </a:p>
        </p:txBody>
      </p:sp>
    </p:spTree>
    <p:extLst>
      <p:ext uri="{BB962C8B-B14F-4D97-AF65-F5344CB8AC3E}">
        <p14:creationId xmlns:p14="http://schemas.microsoft.com/office/powerpoint/2010/main" val="21314813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Section Break 2">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6656623-465F-ABF1-A0A3-D5DED6EB1045}"/>
              </a:ext>
              <a:ext uri="{C183D7F6-B498-43B3-948B-1728B52AA6E4}">
                <adec:decorative xmlns:adec="http://schemas.microsoft.com/office/drawing/2017/decorative" val="1"/>
              </a:ext>
            </a:extLst>
          </p:cNvPr>
          <p:cNvGrpSpPr/>
          <p:nvPr userDrawn="1"/>
        </p:nvGrpSpPr>
        <p:grpSpPr>
          <a:xfrm>
            <a:off x="6078485" y="0"/>
            <a:ext cx="6113515" cy="6411879"/>
            <a:chOff x="-17809" y="0"/>
            <a:chExt cx="6113515" cy="6411879"/>
          </a:xfrm>
        </p:grpSpPr>
        <p:sp>
          <p:nvSpPr>
            <p:cNvPr id="36" name="Rectangle 35">
              <a:extLst>
                <a:ext uri="{FF2B5EF4-FFF2-40B4-BE49-F238E27FC236}">
                  <a16:creationId xmlns:a16="http://schemas.microsoft.com/office/drawing/2014/main" id="{AE2DFFA2-22D4-4919-9C0C-45E51AF578AC}"/>
                </a:ext>
              </a:extLst>
            </p:cNvPr>
            <p:cNvSpPr/>
            <p:nvPr userDrawn="1"/>
          </p:nvSpPr>
          <p:spPr>
            <a:xfrm rot="5400000" flipH="1">
              <a:off x="-152592" y="162118"/>
              <a:ext cx="6400418" cy="6095233"/>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4FBF45C-4020-4F59-8E88-4006B53BE427}"/>
                </a:ext>
              </a:extLst>
            </p:cNvPr>
            <p:cNvSpPr/>
            <p:nvPr userDrawn="1"/>
          </p:nvSpPr>
          <p:spPr>
            <a:xfrm rot="5400000" flipH="1">
              <a:off x="-161024" y="143687"/>
              <a:ext cx="6400418" cy="6113043"/>
            </a:xfrm>
            <a:prstGeom prst="rect">
              <a:avLst/>
            </a:prstGeom>
            <a:gradFill>
              <a:gsLst>
                <a:gs pos="0">
                  <a:schemeClr val="accent5">
                    <a:lumMod val="60000"/>
                    <a:lumOff val="40000"/>
                  </a:schemeClr>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FCE23BB-F1B6-4676-BAD7-56273E800FEB}"/>
                </a:ext>
              </a:extLst>
            </p:cNvPr>
            <p:cNvSpPr/>
            <p:nvPr userDrawn="1"/>
          </p:nvSpPr>
          <p:spPr>
            <a:xfrm rot="5400000" flipH="1">
              <a:off x="1932850" y="2249496"/>
              <a:ext cx="2211724" cy="6113042"/>
            </a:xfrm>
            <a:prstGeom prst="rect">
              <a:avLst/>
            </a:prstGeom>
            <a:gradFill>
              <a:gsLst>
                <a:gs pos="2000">
                  <a:schemeClr val="accent5">
                    <a:alpha val="28000"/>
                  </a:schemeClr>
                </a:gs>
                <a:gs pos="100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3136A792-3F80-40BE-96DB-0CDC51B9AA89}"/>
                </a:ext>
              </a:extLst>
            </p:cNvPr>
            <p:cNvSpPr/>
            <p:nvPr userDrawn="1"/>
          </p:nvSpPr>
          <p:spPr>
            <a:xfrm rot="6097846">
              <a:off x="767675" y="747345"/>
              <a:ext cx="4808302" cy="4808302"/>
            </a:xfrm>
            <a:prstGeom prst="ellipse">
              <a:avLst/>
            </a:pr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347B9F2E-88FD-DD95-86E3-4FB51190DCCF}"/>
              </a:ext>
            </a:extLst>
          </p:cNvPr>
          <p:cNvSpPr>
            <a:spLocks noGrp="1"/>
          </p:cNvSpPr>
          <p:nvPr>
            <p:ph type="title"/>
          </p:nvPr>
        </p:nvSpPr>
        <p:spPr>
          <a:xfrm>
            <a:off x="6619461" y="548640"/>
            <a:ext cx="5148469" cy="3291840"/>
          </a:xfrm>
        </p:spPr>
        <p:txBody>
          <a:body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a:xfrm rot="5400000">
            <a:off x="-881933" y="964229"/>
            <a:ext cx="2221066" cy="457200"/>
          </a:xfrm>
        </p:spPr>
        <p:txBody>
          <a:bodyPr/>
          <a:lstStyle>
            <a:lvl1pPr>
              <a:defRPr>
                <a:solidFill>
                  <a:schemeClr val="tx1"/>
                </a:solidFill>
              </a:defRPr>
            </a:lvl1pPr>
          </a:lstStyle>
          <a:p>
            <a:r>
              <a:rPr lang="en-US"/>
              <a:t>(C) Two Wishes Law and Justice Advisory Board, 2025</a:t>
            </a:r>
          </a:p>
        </p:txBody>
      </p:sp>
      <p:sp>
        <p:nvSpPr>
          <p:cNvPr id="8" name="Content Placeholder 2">
            <a:extLst>
              <a:ext uri="{FF2B5EF4-FFF2-40B4-BE49-F238E27FC236}">
                <a16:creationId xmlns:a16="http://schemas.microsoft.com/office/drawing/2014/main" id="{0436F9EE-DD42-562B-C6F8-A748DBD7676C}"/>
              </a:ext>
            </a:extLst>
          </p:cNvPr>
          <p:cNvSpPr>
            <a:spLocks noGrp="1"/>
          </p:cNvSpPr>
          <p:nvPr>
            <p:ph idx="1" hasCustomPrompt="1"/>
          </p:nvPr>
        </p:nvSpPr>
        <p:spPr>
          <a:xfrm>
            <a:off x="731520" y="548541"/>
            <a:ext cx="5029200" cy="1754821"/>
          </a:xfrm>
        </p:spPr>
        <p:txBody>
          <a:bodyPr>
            <a:noAutofit/>
          </a:bodyPr>
          <a:lstStyle>
            <a:lvl1pPr marL="512064" indent="-512064">
              <a:buFont typeface="+mj-lt"/>
              <a:buAutoNum type="arabicPeriod"/>
              <a:defRPr>
                <a:solidFill>
                  <a:schemeClr val="tx1"/>
                </a:solidFill>
              </a:defRPr>
            </a:lvl1pPr>
            <a:lvl2pPr marL="1143000" indent="-457200">
              <a:buFont typeface="+mj-lt"/>
              <a:buAutoNum type="alphaLcPeriod"/>
              <a:defRPr>
                <a:solidFill>
                  <a:schemeClr val="tx1"/>
                </a:solidFill>
              </a:defRPr>
            </a:lvl2pPr>
            <a:lvl3pPr marL="1600200" indent="-342900">
              <a:buFont typeface="+mj-lt"/>
              <a:buAutoNum type="arabicParenR"/>
              <a:defRPr>
                <a:solidFill>
                  <a:schemeClr val="tx1"/>
                </a:solidFill>
              </a:defRPr>
            </a:lvl3pPr>
            <a:lvl4pPr marL="2057400" indent="-342900">
              <a:buFont typeface="+mj-lt"/>
              <a:buAutoNum type="alphaLcParenR"/>
              <a:defRPr>
                <a:solidFill>
                  <a:schemeClr val="tx1"/>
                </a:solidFill>
              </a:defRPr>
            </a:lvl4pPr>
            <a:lvl5pPr marL="2171700" indent="-342900">
              <a:buFont typeface="+mj-lt"/>
              <a:buAutoNum type="arabicPeriod"/>
              <a:defRPr>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p:txBody>
      </p:sp>
      <p:sp>
        <p:nvSpPr>
          <p:cNvPr id="9" name="Content Placeholder 2">
            <a:extLst>
              <a:ext uri="{FF2B5EF4-FFF2-40B4-BE49-F238E27FC236}">
                <a16:creationId xmlns:a16="http://schemas.microsoft.com/office/drawing/2014/main" id="{65EC04E9-710E-36FF-FDD9-AD9A2C4892B2}"/>
              </a:ext>
            </a:extLst>
          </p:cNvPr>
          <p:cNvSpPr>
            <a:spLocks noGrp="1"/>
          </p:cNvSpPr>
          <p:nvPr>
            <p:ph idx="17" hasCustomPrompt="1"/>
          </p:nvPr>
        </p:nvSpPr>
        <p:spPr>
          <a:xfrm>
            <a:off x="728666" y="2477910"/>
            <a:ext cx="5029200" cy="3795570"/>
          </a:xfrm>
        </p:spPr>
        <p:txBody>
          <a:bodyPr>
            <a:noAutofit/>
          </a:bodyPr>
          <a:lstStyle>
            <a:lvl1pPr marL="0" indent="0">
              <a:lnSpc>
                <a:spcPct val="100000"/>
              </a:lnSpc>
              <a:spcBef>
                <a:spcPts val="1000"/>
              </a:spcBef>
              <a:buNone/>
              <a:defRPr>
                <a:solidFill>
                  <a:schemeClr val="tx1"/>
                </a:solidFill>
                <a:latin typeface="+mj-lt"/>
              </a:defRPr>
            </a:lvl1pPr>
            <a:lvl2pPr marL="800100" indent="-342900">
              <a:lnSpc>
                <a:spcPct val="100000"/>
              </a:lnSpc>
              <a:spcBef>
                <a:spcPts val="1000"/>
              </a:spcBef>
              <a:buFont typeface="Arial" panose="020B0604020202020204" pitchFamily="34" charset="0"/>
              <a:buChar char="•"/>
              <a:defRPr>
                <a:solidFill>
                  <a:schemeClr val="tx1"/>
                </a:solidFill>
                <a:latin typeface="+mn-lt"/>
              </a:defRPr>
            </a:lvl2pPr>
            <a:lvl3pPr marL="1200150" indent="-285750">
              <a:lnSpc>
                <a:spcPct val="100000"/>
              </a:lnSpc>
              <a:spcBef>
                <a:spcPts val="1000"/>
              </a:spcBef>
              <a:buFont typeface="Arial" panose="020B0604020202020204" pitchFamily="34" charset="0"/>
              <a:buChar char="•"/>
              <a:defRPr>
                <a:solidFill>
                  <a:schemeClr val="tx1"/>
                </a:solidFill>
                <a:latin typeface="+mn-lt"/>
              </a:defRPr>
            </a:lvl3pPr>
            <a:lvl4pPr marL="1657350" indent="-285750">
              <a:lnSpc>
                <a:spcPct val="100000"/>
              </a:lnSpc>
              <a:spcBef>
                <a:spcPts val="1000"/>
              </a:spcBef>
              <a:buFont typeface="Arial" panose="020B0604020202020204" pitchFamily="34" charset="0"/>
              <a:buChar char="•"/>
              <a:defRPr>
                <a:solidFill>
                  <a:schemeClr val="tx1"/>
                </a:solidFill>
                <a:latin typeface="+mn-lt"/>
              </a:defRPr>
            </a:lvl4pPr>
            <a:lvl5pPr marL="2114550" indent="-285750">
              <a:lnSpc>
                <a:spcPct val="100000"/>
              </a:lnSpc>
              <a:spcBef>
                <a:spcPts val="1000"/>
              </a:spcBef>
              <a:buFont typeface="Arial" panose="020B0604020202020204" pitchFamily="34" charset="0"/>
              <a:buChar char="•"/>
              <a:defRPr>
                <a:solidFill>
                  <a:schemeClr val="tx1"/>
                </a:solidFill>
                <a:latin typeface="+mn-lt"/>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8" name="Date Placeholder 1">
            <a:extLst>
              <a:ext uri="{FF2B5EF4-FFF2-40B4-BE49-F238E27FC236}">
                <a16:creationId xmlns:a16="http://schemas.microsoft.com/office/drawing/2014/main" id="{2DCC7554-6615-4584-921E-91285C62C09D}"/>
              </a:ext>
            </a:extLst>
          </p:cNvPr>
          <p:cNvSpPr>
            <a:spLocks noGrp="1"/>
          </p:cNvSpPr>
          <p:nvPr>
            <p:ph type="dt" sz="half" idx="10"/>
          </p:nvPr>
        </p:nvSpPr>
        <p:spPr>
          <a:xfrm>
            <a:off x="7909560" y="6409944"/>
            <a:ext cx="3703320" cy="448056"/>
          </a:xfrm>
        </p:spPr>
        <p:txBody>
          <a:bodyPr/>
          <a:lstStyle/>
          <a:p>
            <a:fld id="{7ADBC9A7-81EA-4E1D-A411-E144E591670B}" type="datetime8">
              <a:rPr lang="en-IL" smtClean="0"/>
              <a:t>7/30/25 9:00 AM</a:t>
            </a:fld>
            <a:endParaRPr lang="en-US"/>
          </a:p>
        </p:txBody>
      </p:sp>
      <p:sp>
        <p:nvSpPr>
          <p:cNvPr id="49" name="Slide Number Placeholder 3">
            <a:extLst>
              <a:ext uri="{FF2B5EF4-FFF2-40B4-BE49-F238E27FC236}">
                <a16:creationId xmlns:a16="http://schemas.microsoft.com/office/drawing/2014/main" id="{564CDF61-B448-4746-A22C-52C864C153BF}"/>
              </a:ext>
            </a:extLst>
          </p:cNvPr>
          <p:cNvSpPr>
            <a:spLocks noGrp="1"/>
          </p:cNvSpPr>
          <p:nvPr>
            <p:ph type="sldNum" sz="quarter" idx="12"/>
          </p:nvPr>
        </p:nvSpPr>
        <p:spPr>
          <a:xfrm>
            <a:off x="11667744" y="6409944"/>
            <a:ext cx="438912" cy="448056"/>
          </a:xfrm>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19613790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fld id="{B898FABE-A2EE-4A5A-8089-B7F2C19C441C}" type="datetime8">
              <a:rPr lang="en-IL" smtClean="0"/>
              <a:t>7/30/25 9:00 AM</a:t>
            </a:fld>
            <a:endParaRPr lang="en-US"/>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(C) Two Wishes Law and Justice Advisory Board, 2025</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172647094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Title 1">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58121AD-8518-1695-111E-C8CFF8A3D0D4}"/>
              </a:ext>
              <a:ext uri="{C183D7F6-B498-43B3-948B-1728B52AA6E4}">
                <adec:decorative xmlns:adec="http://schemas.microsoft.com/office/drawing/2017/decorative" val="1"/>
              </a:ext>
            </a:extLst>
          </p:cNvPr>
          <p:cNvGrpSpPr/>
          <p:nvPr userDrawn="1"/>
        </p:nvGrpSpPr>
        <p:grpSpPr>
          <a:xfrm>
            <a:off x="-4" y="0"/>
            <a:ext cx="12192004" cy="6858000"/>
            <a:chOff x="-4" y="0"/>
            <a:chExt cx="12192004" cy="6858000"/>
          </a:xfrm>
        </p:grpSpPr>
        <p:sp useBgFill="1">
          <p:nvSpPr>
            <p:cNvPr id="15" name="Rectangle 14">
              <a:extLst>
                <a:ext uri="{FF2B5EF4-FFF2-40B4-BE49-F238E27FC236}">
                  <a16:creationId xmlns:a16="http://schemas.microsoft.com/office/drawing/2014/main" id="{52728D19-281F-4946-9684-65A557653DDA}"/>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412D4F2-D8CF-48D7-8E93-9342D2AE3950}"/>
                </a:ext>
              </a:extLst>
            </p:cNvPr>
            <p:cNvSpPr/>
            <p:nvPr userDrawn="1"/>
          </p:nvSpPr>
          <p:spPr>
            <a:xfrm rot="10800000" flipH="1">
              <a:off x="0" y="0"/>
              <a:ext cx="12191999" cy="6858000"/>
            </a:xfrm>
            <a:prstGeom prst="rect">
              <a:avLst/>
            </a:prstGeom>
            <a:gradFill>
              <a:gsLst>
                <a:gs pos="0">
                  <a:schemeClr val="accent5">
                    <a:alpha val="75000"/>
                  </a:schemeClr>
                </a:gs>
                <a:gs pos="100000">
                  <a:schemeClr val="tx2">
                    <a:lumMod val="50000"/>
                    <a:lumOff val="50000"/>
                    <a:alpha val="48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81071F9-5F9E-43AF-B1F9-8F94CCA0D1D0}"/>
                </a:ext>
              </a:extLst>
            </p:cNvPr>
            <p:cNvSpPr/>
            <p:nvPr userDrawn="1"/>
          </p:nvSpPr>
          <p:spPr>
            <a:xfrm rot="10800000">
              <a:off x="-4" y="456773"/>
              <a:ext cx="12191999" cy="6400800"/>
            </a:xfrm>
            <a:prstGeom prst="rect">
              <a:avLst/>
            </a:prstGeom>
            <a:gradFill>
              <a:gsLst>
                <a:gs pos="0">
                  <a:schemeClr val="accent5">
                    <a:alpha val="37000"/>
                  </a:schemeClr>
                </a:gs>
                <a:gs pos="92000">
                  <a:schemeClr val="accent2">
                    <a:alpha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954D1A4-E8FD-4E5A-A528-35498A356680}"/>
                </a:ext>
              </a:extLst>
            </p:cNvPr>
            <p:cNvSpPr/>
            <p:nvPr userDrawn="1"/>
          </p:nvSpPr>
          <p:spPr>
            <a:xfrm rot="10800000" flipH="1">
              <a:off x="-2" y="0"/>
              <a:ext cx="6096001" cy="6858000"/>
            </a:xfrm>
            <a:prstGeom prst="rect">
              <a:avLst/>
            </a:prstGeom>
            <a:gradFill>
              <a:gsLst>
                <a:gs pos="13000">
                  <a:schemeClr val="accent2">
                    <a:alpha val="61000"/>
                  </a:schemeClr>
                </a:gs>
                <a:gs pos="99000">
                  <a:schemeClr val="accent4"/>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20" name="Freeform: Shape 19">
              <a:extLst>
                <a:ext uri="{FF2B5EF4-FFF2-40B4-BE49-F238E27FC236}">
                  <a16:creationId xmlns:a16="http://schemas.microsoft.com/office/drawing/2014/main" id="{230DFABF-2A96-46EC-8C35-1C4A9D0A0739}"/>
                </a:ext>
              </a:extLst>
            </p:cNvPr>
            <p:cNvSpPr>
              <a:spLocks noChangeAspect="1"/>
            </p:cNvSpPr>
            <p:nvPr userDrawn="1"/>
          </p:nvSpPr>
          <p:spPr>
            <a:xfrm rot="16200000" flipH="1">
              <a:off x="3489960" y="822961"/>
              <a:ext cx="5212080" cy="5212080"/>
            </a:xfrm>
            <a:prstGeom prst="ellipse">
              <a:avLst/>
            </a:prstGeom>
            <a:gradFill flip="none" rotWithShape="1">
              <a:gsLst>
                <a:gs pos="7000">
                  <a:schemeClr val="accent4">
                    <a:lumMod val="60000"/>
                    <a:lumOff val="40000"/>
                    <a:alpha val="3000"/>
                  </a:schemeClr>
                </a:gs>
                <a:gs pos="100000">
                  <a:schemeClr val="bg1">
                    <a:alpha val="16000"/>
                  </a:schemeClr>
                </a:gs>
              </a:gsLst>
              <a:lin ang="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Freeform: Shape 19">
            <a:extLst>
              <a:ext uri="{FF2B5EF4-FFF2-40B4-BE49-F238E27FC236}">
                <a16:creationId xmlns:a16="http://schemas.microsoft.com/office/drawing/2014/main" id="{9829D3BA-2CE1-52FA-09B7-96BDEAF530CE}"/>
              </a:ext>
              <a:ext uri="{C183D7F6-B498-43B3-948B-1728B52AA6E4}">
                <adec:decorative xmlns:adec="http://schemas.microsoft.com/office/drawing/2017/decorative" val="1"/>
              </a:ext>
            </a:extLst>
          </p:cNvPr>
          <p:cNvSpPr>
            <a:spLocks noChangeAspect="1"/>
          </p:cNvSpPr>
          <p:nvPr userDrawn="1"/>
        </p:nvSpPr>
        <p:spPr>
          <a:xfrm>
            <a:off x="3124200" y="459028"/>
            <a:ext cx="5943600" cy="5939944"/>
          </a:xfrm>
          <a:prstGeom prst="ellipse">
            <a:avLst/>
          </a:prstGeom>
          <a:gradFill flip="none" rotWithShape="1">
            <a:gsLst>
              <a:gs pos="7000">
                <a:schemeClr val="accent5">
                  <a:alpha val="30000"/>
                </a:schemeClr>
              </a:gs>
              <a:gs pos="100000">
                <a:schemeClr val="accent3">
                  <a:alpha val="20000"/>
                </a:scheme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55BA1B2-362C-9BE1-25F7-1E3A86E2667F}"/>
              </a:ext>
            </a:extLst>
          </p:cNvPr>
          <p:cNvSpPr>
            <a:spLocks noGrp="1"/>
          </p:cNvSpPr>
          <p:nvPr>
            <p:ph type="title" hasCustomPrompt="1"/>
          </p:nvPr>
        </p:nvSpPr>
        <p:spPr>
          <a:xfrm>
            <a:off x="975360" y="1731702"/>
            <a:ext cx="10241280" cy="3394596"/>
          </a:xfrm>
        </p:spPr>
        <p:txBody>
          <a:bodyPr anchor="ctr" anchorCtr="0"/>
          <a:lstStyle>
            <a:lvl1pPr algn="ctr">
              <a:defRPr baseline="0"/>
            </a:lvl1pPr>
          </a:lstStyle>
          <a:p>
            <a:r>
              <a:rPr lang="en-US" dirty="0"/>
              <a:t>Click to add title</a:t>
            </a:r>
          </a:p>
        </p:txBody>
      </p:sp>
      <p:sp>
        <p:nvSpPr>
          <p:cNvPr id="3" name="Rectangle 2">
            <a:extLst>
              <a:ext uri="{FF2B5EF4-FFF2-40B4-BE49-F238E27FC236}">
                <a16:creationId xmlns:a16="http://schemas.microsoft.com/office/drawing/2014/main" id="{4253DD31-8C23-CEA0-7016-E263E3AE4D48}"/>
              </a:ext>
              <a:ext uri="{C183D7F6-B498-43B3-948B-1728B52AA6E4}">
                <adec:decorative xmlns:adec="http://schemas.microsoft.com/office/drawing/2017/decorative" val="1"/>
              </a:ext>
            </a:extLst>
          </p:cNvPr>
          <p:cNvSpPr/>
          <p:nvPr userDrawn="1"/>
        </p:nvSpPr>
        <p:spPr>
          <a:xfrm>
            <a:off x="1" y="6401228"/>
            <a:ext cx="12192000" cy="456772"/>
          </a:xfrm>
          <a:prstGeom prst="rect">
            <a:avLst/>
          </a:prstGeom>
          <a:gradFill>
            <a:gsLst>
              <a:gs pos="0">
                <a:schemeClr val="accent5">
                  <a:alpha val="75000"/>
                </a:schemeClr>
              </a:gs>
              <a:gs pos="100000">
                <a:schemeClr val="tx2">
                  <a:lumMod val="50000"/>
                  <a:lumOff val="50000"/>
                  <a:alpha val="48000"/>
                </a:schemeClr>
              </a:gs>
            </a:gsLst>
            <a:lin ang="13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575877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C9BF3-C683-DD83-B771-EC8B5EC600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815E821B-42A5-ABB2-A903-8CF74E2F78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D12F8656-41A9-E290-7A07-AB62D323331F}"/>
              </a:ext>
            </a:extLst>
          </p:cNvPr>
          <p:cNvSpPr>
            <a:spLocks noGrp="1"/>
          </p:cNvSpPr>
          <p:nvPr>
            <p:ph type="dt" sz="half" idx="10"/>
          </p:nvPr>
        </p:nvSpPr>
        <p:spPr/>
        <p:txBody>
          <a:bodyPr/>
          <a:lstStyle/>
          <a:p>
            <a:fld id="{C41216A0-DD3B-4AD8-A2BF-287319C6C1B6}" type="datetime8">
              <a:rPr lang="en-IL" smtClean="0"/>
              <a:t>7/30/25 9:00 AM</a:t>
            </a:fld>
            <a:endParaRPr lang="en-ZA"/>
          </a:p>
        </p:txBody>
      </p:sp>
      <p:sp>
        <p:nvSpPr>
          <p:cNvPr id="5" name="Footer Placeholder 4">
            <a:extLst>
              <a:ext uri="{FF2B5EF4-FFF2-40B4-BE49-F238E27FC236}">
                <a16:creationId xmlns:a16="http://schemas.microsoft.com/office/drawing/2014/main" id="{C3211192-8EEF-BF91-CFD1-E661F1341F13}"/>
              </a:ext>
            </a:extLst>
          </p:cNvPr>
          <p:cNvSpPr>
            <a:spLocks noGrp="1"/>
          </p:cNvSpPr>
          <p:nvPr>
            <p:ph type="ftr" sz="quarter" idx="11"/>
          </p:nvPr>
        </p:nvSpPr>
        <p:spPr/>
        <p:txBody>
          <a:bodyPr/>
          <a:lstStyle/>
          <a:p>
            <a:r>
              <a:rPr lang="en-US"/>
              <a:t>(C) Two Wishes Law and Justice Advisory Board, 2025</a:t>
            </a:r>
            <a:endParaRPr lang="en-ZA"/>
          </a:p>
        </p:txBody>
      </p:sp>
      <p:sp>
        <p:nvSpPr>
          <p:cNvPr id="6" name="Slide Number Placeholder 5">
            <a:extLst>
              <a:ext uri="{FF2B5EF4-FFF2-40B4-BE49-F238E27FC236}">
                <a16:creationId xmlns:a16="http://schemas.microsoft.com/office/drawing/2014/main" id="{F34274D6-B71C-7FCD-C0EE-48426E829C30}"/>
              </a:ext>
            </a:extLst>
          </p:cNvPr>
          <p:cNvSpPr>
            <a:spLocks noGrp="1"/>
          </p:cNvSpPr>
          <p:nvPr>
            <p:ph type="sldNum" sz="quarter" idx="12"/>
          </p:nvPr>
        </p:nvSpPr>
        <p:spPr/>
        <p:txBody>
          <a:bodyPr/>
          <a:lstStyle/>
          <a:p>
            <a:fld id="{A1909156-2CE7-4A5F-8378-0D79DD54B47E}" type="slidenum">
              <a:rPr lang="en-ZA" smtClean="0"/>
              <a:t>‹#›</a:t>
            </a:fld>
            <a:endParaRPr lang="en-ZA"/>
          </a:p>
        </p:txBody>
      </p:sp>
    </p:spTree>
    <p:extLst>
      <p:ext uri="{BB962C8B-B14F-4D97-AF65-F5344CB8AC3E}">
        <p14:creationId xmlns:p14="http://schemas.microsoft.com/office/powerpoint/2010/main" val="23443866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ED0D6-4134-13A2-7E3F-FF7394FC7305}"/>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4A9955D7-35BC-2A4D-C64C-FADC3832EB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CFF3BBA6-7D40-A578-40B6-99851C7E24D6}"/>
              </a:ext>
            </a:extLst>
          </p:cNvPr>
          <p:cNvSpPr>
            <a:spLocks noGrp="1"/>
          </p:cNvSpPr>
          <p:nvPr>
            <p:ph type="dt" sz="half" idx="10"/>
          </p:nvPr>
        </p:nvSpPr>
        <p:spPr/>
        <p:txBody>
          <a:bodyPr/>
          <a:lstStyle/>
          <a:p>
            <a:fld id="{6A1A3F79-43C3-4F8E-A088-30501A22E421}" type="datetime8">
              <a:rPr lang="en-IL" smtClean="0"/>
              <a:t>7/30/25 9:04 AM</a:t>
            </a:fld>
            <a:endParaRPr lang="en-ZA"/>
          </a:p>
        </p:txBody>
      </p:sp>
      <p:sp>
        <p:nvSpPr>
          <p:cNvPr id="5" name="Footer Placeholder 4">
            <a:extLst>
              <a:ext uri="{FF2B5EF4-FFF2-40B4-BE49-F238E27FC236}">
                <a16:creationId xmlns:a16="http://schemas.microsoft.com/office/drawing/2014/main" id="{E13C00A3-44B8-F38E-1DD7-AFD75463355B}"/>
              </a:ext>
            </a:extLst>
          </p:cNvPr>
          <p:cNvSpPr>
            <a:spLocks noGrp="1"/>
          </p:cNvSpPr>
          <p:nvPr>
            <p:ph type="ftr" sz="quarter" idx="11"/>
          </p:nvPr>
        </p:nvSpPr>
        <p:spPr/>
        <p:txBody>
          <a:bodyPr/>
          <a:lstStyle/>
          <a:p>
            <a:r>
              <a:rPr lang="en-US"/>
              <a:t>(C) Two Wishes Law and Justice Advisory Board, 2025</a:t>
            </a:r>
            <a:endParaRPr lang="en-ZA"/>
          </a:p>
        </p:txBody>
      </p:sp>
      <p:sp>
        <p:nvSpPr>
          <p:cNvPr id="6" name="Slide Number Placeholder 5">
            <a:extLst>
              <a:ext uri="{FF2B5EF4-FFF2-40B4-BE49-F238E27FC236}">
                <a16:creationId xmlns:a16="http://schemas.microsoft.com/office/drawing/2014/main" id="{BCAC0949-08E4-5A29-CC7B-C7A11E21A26A}"/>
              </a:ext>
            </a:extLst>
          </p:cNvPr>
          <p:cNvSpPr>
            <a:spLocks noGrp="1"/>
          </p:cNvSpPr>
          <p:nvPr>
            <p:ph type="sldNum" sz="quarter" idx="12"/>
          </p:nvPr>
        </p:nvSpPr>
        <p:spPr/>
        <p:txBody>
          <a:bodyPr/>
          <a:lstStyle/>
          <a:p>
            <a:fld id="{A1909156-2CE7-4A5F-8378-0D79DD54B47E}" type="slidenum">
              <a:rPr lang="en-ZA" smtClean="0"/>
              <a:t>‹#›</a:t>
            </a:fld>
            <a:endParaRPr lang="en-ZA"/>
          </a:p>
        </p:txBody>
      </p:sp>
    </p:spTree>
    <p:extLst>
      <p:ext uri="{BB962C8B-B14F-4D97-AF65-F5344CB8AC3E}">
        <p14:creationId xmlns:p14="http://schemas.microsoft.com/office/powerpoint/2010/main" val="171108300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DC3CF-91EC-9BDA-F302-15014D4B3F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1420CE0E-B662-91D4-D2AA-22BF7E66F74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104500-DD8A-F75E-E317-4E4BEACA7A8B}"/>
              </a:ext>
            </a:extLst>
          </p:cNvPr>
          <p:cNvSpPr>
            <a:spLocks noGrp="1"/>
          </p:cNvSpPr>
          <p:nvPr>
            <p:ph type="dt" sz="half" idx="10"/>
          </p:nvPr>
        </p:nvSpPr>
        <p:spPr/>
        <p:txBody>
          <a:bodyPr/>
          <a:lstStyle/>
          <a:p>
            <a:fld id="{1E5C33C9-324B-4607-A908-A531A7FF63BD}" type="datetime8">
              <a:rPr lang="en-IL" smtClean="0"/>
              <a:t>7/30/25 9:04 AM</a:t>
            </a:fld>
            <a:endParaRPr lang="en-ZA"/>
          </a:p>
        </p:txBody>
      </p:sp>
      <p:sp>
        <p:nvSpPr>
          <p:cNvPr id="5" name="Footer Placeholder 4">
            <a:extLst>
              <a:ext uri="{FF2B5EF4-FFF2-40B4-BE49-F238E27FC236}">
                <a16:creationId xmlns:a16="http://schemas.microsoft.com/office/drawing/2014/main" id="{3207A745-1AB6-DFF6-322F-12ADB2C1C72B}"/>
              </a:ext>
            </a:extLst>
          </p:cNvPr>
          <p:cNvSpPr>
            <a:spLocks noGrp="1"/>
          </p:cNvSpPr>
          <p:nvPr>
            <p:ph type="ftr" sz="quarter" idx="11"/>
          </p:nvPr>
        </p:nvSpPr>
        <p:spPr/>
        <p:txBody>
          <a:bodyPr/>
          <a:lstStyle/>
          <a:p>
            <a:r>
              <a:rPr lang="en-US"/>
              <a:t>(C) Two Wishes Law and Justice Advisory Board, 2025</a:t>
            </a:r>
            <a:endParaRPr lang="en-ZA"/>
          </a:p>
        </p:txBody>
      </p:sp>
      <p:sp>
        <p:nvSpPr>
          <p:cNvPr id="6" name="Slide Number Placeholder 5">
            <a:extLst>
              <a:ext uri="{FF2B5EF4-FFF2-40B4-BE49-F238E27FC236}">
                <a16:creationId xmlns:a16="http://schemas.microsoft.com/office/drawing/2014/main" id="{1E3E4188-FE4D-76D5-23B4-C03C5D41809A}"/>
              </a:ext>
            </a:extLst>
          </p:cNvPr>
          <p:cNvSpPr>
            <a:spLocks noGrp="1"/>
          </p:cNvSpPr>
          <p:nvPr>
            <p:ph type="sldNum" sz="quarter" idx="12"/>
          </p:nvPr>
        </p:nvSpPr>
        <p:spPr/>
        <p:txBody>
          <a:bodyPr/>
          <a:lstStyle/>
          <a:p>
            <a:fld id="{A1909156-2CE7-4A5F-8378-0D79DD54B47E}" type="slidenum">
              <a:rPr lang="en-ZA" smtClean="0"/>
              <a:t>‹#›</a:t>
            </a:fld>
            <a:endParaRPr lang="en-ZA"/>
          </a:p>
        </p:txBody>
      </p:sp>
    </p:spTree>
    <p:extLst>
      <p:ext uri="{BB962C8B-B14F-4D97-AF65-F5344CB8AC3E}">
        <p14:creationId xmlns:p14="http://schemas.microsoft.com/office/powerpoint/2010/main" val="145630122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8DCB5-2B64-6541-DD96-67826A8A42F5}"/>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A552AFE3-424C-0887-EE76-8E9225DB13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CCD18AF6-7D9B-069E-85AA-CD1816C9090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A603CECA-DEBF-DC08-8500-A87C92A4A6AF}"/>
              </a:ext>
            </a:extLst>
          </p:cNvPr>
          <p:cNvSpPr>
            <a:spLocks noGrp="1"/>
          </p:cNvSpPr>
          <p:nvPr>
            <p:ph type="dt" sz="half" idx="10"/>
          </p:nvPr>
        </p:nvSpPr>
        <p:spPr/>
        <p:txBody>
          <a:bodyPr/>
          <a:lstStyle/>
          <a:p>
            <a:fld id="{A4946A8A-B775-4E12-80AA-C73A6D97949D}" type="datetime8">
              <a:rPr lang="en-IL" smtClean="0"/>
              <a:t>7/30/25 9:04 AM</a:t>
            </a:fld>
            <a:endParaRPr lang="en-ZA"/>
          </a:p>
        </p:txBody>
      </p:sp>
      <p:sp>
        <p:nvSpPr>
          <p:cNvPr id="6" name="Footer Placeholder 5">
            <a:extLst>
              <a:ext uri="{FF2B5EF4-FFF2-40B4-BE49-F238E27FC236}">
                <a16:creationId xmlns:a16="http://schemas.microsoft.com/office/drawing/2014/main" id="{3C24171D-7FD1-287A-354D-DDD294839298}"/>
              </a:ext>
            </a:extLst>
          </p:cNvPr>
          <p:cNvSpPr>
            <a:spLocks noGrp="1"/>
          </p:cNvSpPr>
          <p:nvPr>
            <p:ph type="ftr" sz="quarter" idx="11"/>
          </p:nvPr>
        </p:nvSpPr>
        <p:spPr/>
        <p:txBody>
          <a:bodyPr/>
          <a:lstStyle/>
          <a:p>
            <a:r>
              <a:rPr lang="en-US"/>
              <a:t>(C) Two Wishes Law and Justice Advisory Board, 2025</a:t>
            </a:r>
            <a:endParaRPr lang="en-ZA"/>
          </a:p>
        </p:txBody>
      </p:sp>
      <p:sp>
        <p:nvSpPr>
          <p:cNvPr id="7" name="Slide Number Placeholder 6">
            <a:extLst>
              <a:ext uri="{FF2B5EF4-FFF2-40B4-BE49-F238E27FC236}">
                <a16:creationId xmlns:a16="http://schemas.microsoft.com/office/drawing/2014/main" id="{31190661-5243-0079-C675-2E73958E542A}"/>
              </a:ext>
            </a:extLst>
          </p:cNvPr>
          <p:cNvSpPr>
            <a:spLocks noGrp="1"/>
          </p:cNvSpPr>
          <p:nvPr>
            <p:ph type="sldNum" sz="quarter" idx="12"/>
          </p:nvPr>
        </p:nvSpPr>
        <p:spPr/>
        <p:txBody>
          <a:bodyPr/>
          <a:lstStyle/>
          <a:p>
            <a:fld id="{A1909156-2CE7-4A5F-8378-0D79DD54B47E}" type="slidenum">
              <a:rPr lang="en-ZA" smtClean="0"/>
              <a:t>‹#›</a:t>
            </a:fld>
            <a:endParaRPr lang="en-ZA"/>
          </a:p>
        </p:txBody>
      </p:sp>
    </p:spTree>
    <p:extLst>
      <p:ext uri="{BB962C8B-B14F-4D97-AF65-F5344CB8AC3E}">
        <p14:creationId xmlns:p14="http://schemas.microsoft.com/office/powerpoint/2010/main" val="220464199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9B8C1-3401-8E20-3D78-450502E68816}"/>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A815AB2D-62B5-D505-F5B6-5B68BBF8BE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DB8592-3D67-0416-595C-E7345040DF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C16E5E3F-0AE1-C22A-46C6-97CE438E31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CDB37E-4F3B-D230-6357-C5BE7E023F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64FD492D-98C7-E295-C105-79F7C12E6082}"/>
              </a:ext>
            </a:extLst>
          </p:cNvPr>
          <p:cNvSpPr>
            <a:spLocks noGrp="1"/>
          </p:cNvSpPr>
          <p:nvPr>
            <p:ph type="dt" sz="half" idx="10"/>
          </p:nvPr>
        </p:nvSpPr>
        <p:spPr/>
        <p:txBody>
          <a:bodyPr/>
          <a:lstStyle/>
          <a:p>
            <a:fld id="{A6708B25-3946-40E4-85F8-7DDF59E10959}" type="datetime8">
              <a:rPr lang="en-IL" smtClean="0"/>
              <a:t>7/30/25 9:04 AM</a:t>
            </a:fld>
            <a:endParaRPr lang="en-ZA"/>
          </a:p>
        </p:txBody>
      </p:sp>
      <p:sp>
        <p:nvSpPr>
          <p:cNvPr id="8" name="Footer Placeholder 7">
            <a:extLst>
              <a:ext uri="{FF2B5EF4-FFF2-40B4-BE49-F238E27FC236}">
                <a16:creationId xmlns:a16="http://schemas.microsoft.com/office/drawing/2014/main" id="{29A5A48E-C36B-1797-F77E-B848B81EB3E9}"/>
              </a:ext>
            </a:extLst>
          </p:cNvPr>
          <p:cNvSpPr>
            <a:spLocks noGrp="1"/>
          </p:cNvSpPr>
          <p:nvPr>
            <p:ph type="ftr" sz="quarter" idx="11"/>
          </p:nvPr>
        </p:nvSpPr>
        <p:spPr/>
        <p:txBody>
          <a:bodyPr/>
          <a:lstStyle/>
          <a:p>
            <a:r>
              <a:rPr lang="en-US"/>
              <a:t>(C) Two Wishes Law and Justice Advisory Board, 2025</a:t>
            </a:r>
            <a:endParaRPr lang="en-ZA"/>
          </a:p>
        </p:txBody>
      </p:sp>
      <p:sp>
        <p:nvSpPr>
          <p:cNvPr id="9" name="Slide Number Placeholder 8">
            <a:extLst>
              <a:ext uri="{FF2B5EF4-FFF2-40B4-BE49-F238E27FC236}">
                <a16:creationId xmlns:a16="http://schemas.microsoft.com/office/drawing/2014/main" id="{D27042C0-3A7D-21EF-78A9-42E31C259590}"/>
              </a:ext>
            </a:extLst>
          </p:cNvPr>
          <p:cNvSpPr>
            <a:spLocks noGrp="1"/>
          </p:cNvSpPr>
          <p:nvPr>
            <p:ph type="sldNum" sz="quarter" idx="12"/>
          </p:nvPr>
        </p:nvSpPr>
        <p:spPr/>
        <p:txBody>
          <a:bodyPr/>
          <a:lstStyle/>
          <a:p>
            <a:fld id="{A1909156-2CE7-4A5F-8378-0D79DD54B47E}" type="slidenum">
              <a:rPr lang="en-ZA" smtClean="0"/>
              <a:t>‹#›</a:t>
            </a:fld>
            <a:endParaRPr lang="en-ZA"/>
          </a:p>
        </p:txBody>
      </p:sp>
    </p:spTree>
    <p:extLst>
      <p:ext uri="{BB962C8B-B14F-4D97-AF65-F5344CB8AC3E}">
        <p14:creationId xmlns:p14="http://schemas.microsoft.com/office/powerpoint/2010/main" val="64683224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29BC6-B062-57C7-9EEE-29840932B5A2}"/>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4774F5C8-6C1C-5378-BD52-2E1911C77656}"/>
              </a:ext>
            </a:extLst>
          </p:cNvPr>
          <p:cNvSpPr>
            <a:spLocks noGrp="1"/>
          </p:cNvSpPr>
          <p:nvPr>
            <p:ph type="dt" sz="half" idx="10"/>
          </p:nvPr>
        </p:nvSpPr>
        <p:spPr/>
        <p:txBody>
          <a:bodyPr/>
          <a:lstStyle/>
          <a:p>
            <a:fld id="{5619AE2C-DFC3-448B-B086-CAE9879F8CBC}" type="datetime8">
              <a:rPr lang="en-IL" smtClean="0"/>
              <a:t>7/30/25 9:04 AM</a:t>
            </a:fld>
            <a:endParaRPr lang="en-ZA"/>
          </a:p>
        </p:txBody>
      </p:sp>
      <p:sp>
        <p:nvSpPr>
          <p:cNvPr id="4" name="Footer Placeholder 3">
            <a:extLst>
              <a:ext uri="{FF2B5EF4-FFF2-40B4-BE49-F238E27FC236}">
                <a16:creationId xmlns:a16="http://schemas.microsoft.com/office/drawing/2014/main" id="{59053F34-9A34-8911-7885-66430A17CC97}"/>
              </a:ext>
            </a:extLst>
          </p:cNvPr>
          <p:cNvSpPr>
            <a:spLocks noGrp="1"/>
          </p:cNvSpPr>
          <p:nvPr>
            <p:ph type="ftr" sz="quarter" idx="11"/>
          </p:nvPr>
        </p:nvSpPr>
        <p:spPr/>
        <p:txBody>
          <a:bodyPr/>
          <a:lstStyle/>
          <a:p>
            <a:r>
              <a:rPr lang="en-US"/>
              <a:t>(C) Two Wishes Law and Justice Advisory Board, 2025</a:t>
            </a:r>
            <a:endParaRPr lang="en-ZA"/>
          </a:p>
        </p:txBody>
      </p:sp>
      <p:sp>
        <p:nvSpPr>
          <p:cNvPr id="5" name="Slide Number Placeholder 4">
            <a:extLst>
              <a:ext uri="{FF2B5EF4-FFF2-40B4-BE49-F238E27FC236}">
                <a16:creationId xmlns:a16="http://schemas.microsoft.com/office/drawing/2014/main" id="{0F86CDD6-55DB-1D5E-89D9-908A26E5DB45}"/>
              </a:ext>
            </a:extLst>
          </p:cNvPr>
          <p:cNvSpPr>
            <a:spLocks noGrp="1"/>
          </p:cNvSpPr>
          <p:nvPr>
            <p:ph type="sldNum" sz="quarter" idx="12"/>
          </p:nvPr>
        </p:nvSpPr>
        <p:spPr/>
        <p:txBody>
          <a:bodyPr/>
          <a:lstStyle/>
          <a:p>
            <a:fld id="{A1909156-2CE7-4A5F-8378-0D79DD54B47E}" type="slidenum">
              <a:rPr lang="en-ZA" smtClean="0"/>
              <a:t>‹#›</a:t>
            </a:fld>
            <a:endParaRPr lang="en-ZA"/>
          </a:p>
        </p:txBody>
      </p:sp>
    </p:spTree>
    <p:extLst>
      <p:ext uri="{BB962C8B-B14F-4D97-AF65-F5344CB8AC3E}">
        <p14:creationId xmlns:p14="http://schemas.microsoft.com/office/powerpoint/2010/main" val="330869748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BC9A60-3BF5-A058-4F1F-1931CC9943BE}"/>
              </a:ext>
            </a:extLst>
          </p:cNvPr>
          <p:cNvSpPr>
            <a:spLocks noGrp="1"/>
          </p:cNvSpPr>
          <p:nvPr>
            <p:ph type="dt" sz="half" idx="10"/>
          </p:nvPr>
        </p:nvSpPr>
        <p:spPr/>
        <p:txBody>
          <a:bodyPr/>
          <a:lstStyle/>
          <a:p>
            <a:fld id="{1275C4DB-F8F8-4F8C-8725-91542A6C7410}" type="datetime8">
              <a:rPr lang="en-IL" smtClean="0"/>
              <a:t>7/30/25 9:00 AM</a:t>
            </a:fld>
            <a:endParaRPr lang="en-ZA"/>
          </a:p>
        </p:txBody>
      </p:sp>
      <p:sp>
        <p:nvSpPr>
          <p:cNvPr id="3" name="Footer Placeholder 2">
            <a:extLst>
              <a:ext uri="{FF2B5EF4-FFF2-40B4-BE49-F238E27FC236}">
                <a16:creationId xmlns:a16="http://schemas.microsoft.com/office/drawing/2014/main" id="{80087F39-81B9-5172-B1D5-1B643ABEA3A0}"/>
              </a:ext>
            </a:extLst>
          </p:cNvPr>
          <p:cNvSpPr>
            <a:spLocks noGrp="1"/>
          </p:cNvSpPr>
          <p:nvPr>
            <p:ph type="ftr" sz="quarter" idx="11"/>
          </p:nvPr>
        </p:nvSpPr>
        <p:spPr/>
        <p:txBody>
          <a:bodyPr/>
          <a:lstStyle/>
          <a:p>
            <a:r>
              <a:rPr lang="en-US"/>
              <a:t>(C) Two Wishes Law and Justice Advisory Board, 2025</a:t>
            </a:r>
            <a:endParaRPr lang="en-ZA"/>
          </a:p>
        </p:txBody>
      </p:sp>
      <p:sp>
        <p:nvSpPr>
          <p:cNvPr id="4" name="Slide Number Placeholder 3">
            <a:extLst>
              <a:ext uri="{FF2B5EF4-FFF2-40B4-BE49-F238E27FC236}">
                <a16:creationId xmlns:a16="http://schemas.microsoft.com/office/drawing/2014/main" id="{A280BFFE-447A-C637-FE4B-87F62B7BDDDD}"/>
              </a:ext>
            </a:extLst>
          </p:cNvPr>
          <p:cNvSpPr>
            <a:spLocks noGrp="1"/>
          </p:cNvSpPr>
          <p:nvPr>
            <p:ph type="sldNum" sz="quarter" idx="12"/>
          </p:nvPr>
        </p:nvSpPr>
        <p:spPr/>
        <p:txBody>
          <a:bodyPr/>
          <a:lstStyle/>
          <a:p>
            <a:fld id="{A1909156-2CE7-4A5F-8378-0D79DD54B47E}" type="slidenum">
              <a:rPr lang="en-ZA" smtClean="0"/>
              <a:t>‹#›</a:t>
            </a:fld>
            <a:endParaRPr lang="en-ZA"/>
          </a:p>
        </p:txBody>
      </p:sp>
    </p:spTree>
    <p:extLst>
      <p:ext uri="{BB962C8B-B14F-4D97-AF65-F5344CB8AC3E}">
        <p14:creationId xmlns:p14="http://schemas.microsoft.com/office/powerpoint/2010/main" val="422167266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96109-72CA-F9FB-EF21-081E7DB11F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37BB4874-C666-B08C-BDBB-2164CAEC83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D8C7F232-9E26-6C18-62DB-3DAFB46643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AAD97F-1682-027F-C092-C739D1791197}"/>
              </a:ext>
            </a:extLst>
          </p:cNvPr>
          <p:cNvSpPr>
            <a:spLocks noGrp="1"/>
          </p:cNvSpPr>
          <p:nvPr>
            <p:ph type="dt" sz="half" idx="10"/>
          </p:nvPr>
        </p:nvSpPr>
        <p:spPr/>
        <p:txBody>
          <a:bodyPr/>
          <a:lstStyle/>
          <a:p>
            <a:fld id="{E1840BE1-B21E-4E43-87A0-77ED211CC4F0}" type="datetime8">
              <a:rPr lang="en-IL" smtClean="0"/>
              <a:t>7/30/25 9:04 AM</a:t>
            </a:fld>
            <a:endParaRPr lang="en-ZA"/>
          </a:p>
        </p:txBody>
      </p:sp>
      <p:sp>
        <p:nvSpPr>
          <p:cNvPr id="6" name="Footer Placeholder 5">
            <a:extLst>
              <a:ext uri="{FF2B5EF4-FFF2-40B4-BE49-F238E27FC236}">
                <a16:creationId xmlns:a16="http://schemas.microsoft.com/office/drawing/2014/main" id="{79F18D95-C3C2-50B6-C645-CD80363515EE}"/>
              </a:ext>
            </a:extLst>
          </p:cNvPr>
          <p:cNvSpPr>
            <a:spLocks noGrp="1"/>
          </p:cNvSpPr>
          <p:nvPr>
            <p:ph type="ftr" sz="quarter" idx="11"/>
          </p:nvPr>
        </p:nvSpPr>
        <p:spPr/>
        <p:txBody>
          <a:bodyPr/>
          <a:lstStyle/>
          <a:p>
            <a:r>
              <a:rPr lang="en-US"/>
              <a:t>(C) Two Wishes Law and Justice Advisory Board, 2025</a:t>
            </a:r>
            <a:endParaRPr lang="en-ZA"/>
          </a:p>
        </p:txBody>
      </p:sp>
      <p:sp>
        <p:nvSpPr>
          <p:cNvPr id="7" name="Slide Number Placeholder 6">
            <a:extLst>
              <a:ext uri="{FF2B5EF4-FFF2-40B4-BE49-F238E27FC236}">
                <a16:creationId xmlns:a16="http://schemas.microsoft.com/office/drawing/2014/main" id="{ED74EE93-AC5B-1468-E93A-C1B38D279DE8}"/>
              </a:ext>
            </a:extLst>
          </p:cNvPr>
          <p:cNvSpPr>
            <a:spLocks noGrp="1"/>
          </p:cNvSpPr>
          <p:nvPr>
            <p:ph type="sldNum" sz="quarter" idx="12"/>
          </p:nvPr>
        </p:nvSpPr>
        <p:spPr/>
        <p:txBody>
          <a:bodyPr/>
          <a:lstStyle/>
          <a:p>
            <a:fld id="{A1909156-2CE7-4A5F-8378-0D79DD54B47E}" type="slidenum">
              <a:rPr lang="en-ZA" smtClean="0"/>
              <a:t>‹#›</a:t>
            </a:fld>
            <a:endParaRPr lang="en-ZA"/>
          </a:p>
        </p:txBody>
      </p:sp>
    </p:spTree>
    <p:extLst>
      <p:ext uri="{BB962C8B-B14F-4D97-AF65-F5344CB8AC3E}">
        <p14:creationId xmlns:p14="http://schemas.microsoft.com/office/powerpoint/2010/main" val="340231447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F0C84-5DDA-A316-6BE0-B3542A07EA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93FCD55D-78FB-3CAE-05CE-D78A484EB8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D6D06D6F-AA40-6258-B501-DAFAB20DA9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F02E1C-CC2A-226C-55F8-503E3D3B509A}"/>
              </a:ext>
            </a:extLst>
          </p:cNvPr>
          <p:cNvSpPr>
            <a:spLocks noGrp="1"/>
          </p:cNvSpPr>
          <p:nvPr>
            <p:ph type="dt" sz="half" idx="10"/>
          </p:nvPr>
        </p:nvSpPr>
        <p:spPr/>
        <p:txBody>
          <a:bodyPr/>
          <a:lstStyle/>
          <a:p>
            <a:fld id="{CE15723D-11BE-45FD-8E23-796AC3B82AB7}" type="datetime8">
              <a:rPr lang="en-IL" smtClean="0"/>
              <a:t>7/30/25 9:04 AM</a:t>
            </a:fld>
            <a:endParaRPr lang="en-ZA"/>
          </a:p>
        </p:txBody>
      </p:sp>
      <p:sp>
        <p:nvSpPr>
          <p:cNvPr id="6" name="Footer Placeholder 5">
            <a:extLst>
              <a:ext uri="{FF2B5EF4-FFF2-40B4-BE49-F238E27FC236}">
                <a16:creationId xmlns:a16="http://schemas.microsoft.com/office/drawing/2014/main" id="{E03BE23C-5447-827D-5909-335DAC4D94A5}"/>
              </a:ext>
            </a:extLst>
          </p:cNvPr>
          <p:cNvSpPr>
            <a:spLocks noGrp="1"/>
          </p:cNvSpPr>
          <p:nvPr>
            <p:ph type="ftr" sz="quarter" idx="11"/>
          </p:nvPr>
        </p:nvSpPr>
        <p:spPr/>
        <p:txBody>
          <a:bodyPr/>
          <a:lstStyle/>
          <a:p>
            <a:r>
              <a:rPr lang="en-US"/>
              <a:t>(C) Two Wishes Law and Justice Advisory Board, 2025</a:t>
            </a:r>
            <a:endParaRPr lang="en-ZA"/>
          </a:p>
        </p:txBody>
      </p:sp>
      <p:sp>
        <p:nvSpPr>
          <p:cNvPr id="7" name="Slide Number Placeholder 6">
            <a:extLst>
              <a:ext uri="{FF2B5EF4-FFF2-40B4-BE49-F238E27FC236}">
                <a16:creationId xmlns:a16="http://schemas.microsoft.com/office/drawing/2014/main" id="{8BE2D0C7-7318-2837-EA98-F56B6D6115EB}"/>
              </a:ext>
            </a:extLst>
          </p:cNvPr>
          <p:cNvSpPr>
            <a:spLocks noGrp="1"/>
          </p:cNvSpPr>
          <p:nvPr>
            <p:ph type="sldNum" sz="quarter" idx="12"/>
          </p:nvPr>
        </p:nvSpPr>
        <p:spPr/>
        <p:txBody>
          <a:bodyPr/>
          <a:lstStyle/>
          <a:p>
            <a:fld id="{A1909156-2CE7-4A5F-8378-0D79DD54B47E}" type="slidenum">
              <a:rPr lang="en-ZA" smtClean="0"/>
              <a:t>‹#›</a:t>
            </a:fld>
            <a:endParaRPr lang="en-ZA"/>
          </a:p>
        </p:txBody>
      </p:sp>
    </p:spTree>
    <p:extLst>
      <p:ext uri="{BB962C8B-B14F-4D97-AF65-F5344CB8AC3E}">
        <p14:creationId xmlns:p14="http://schemas.microsoft.com/office/powerpoint/2010/main" val="199686444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F11E9-0DA5-2AD1-C772-B5BE23B28EE7}"/>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763BC74A-18F2-6D36-0C47-1F59F49332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D3AB2D2E-2443-F4C1-870F-75EF2D43F218}"/>
              </a:ext>
            </a:extLst>
          </p:cNvPr>
          <p:cNvSpPr>
            <a:spLocks noGrp="1"/>
          </p:cNvSpPr>
          <p:nvPr>
            <p:ph type="dt" sz="half" idx="10"/>
          </p:nvPr>
        </p:nvSpPr>
        <p:spPr/>
        <p:txBody>
          <a:bodyPr/>
          <a:lstStyle/>
          <a:p>
            <a:fld id="{A8C40A48-EF7B-4D2C-8271-334D0991F6C4}" type="datetime8">
              <a:rPr lang="en-IL" smtClean="0"/>
              <a:t>7/30/25 9:04 AM</a:t>
            </a:fld>
            <a:endParaRPr lang="en-ZA"/>
          </a:p>
        </p:txBody>
      </p:sp>
      <p:sp>
        <p:nvSpPr>
          <p:cNvPr id="5" name="Footer Placeholder 4">
            <a:extLst>
              <a:ext uri="{FF2B5EF4-FFF2-40B4-BE49-F238E27FC236}">
                <a16:creationId xmlns:a16="http://schemas.microsoft.com/office/drawing/2014/main" id="{18FA0E24-7E55-4E0C-FCE7-22891DDE2643}"/>
              </a:ext>
            </a:extLst>
          </p:cNvPr>
          <p:cNvSpPr>
            <a:spLocks noGrp="1"/>
          </p:cNvSpPr>
          <p:nvPr>
            <p:ph type="ftr" sz="quarter" idx="11"/>
          </p:nvPr>
        </p:nvSpPr>
        <p:spPr/>
        <p:txBody>
          <a:bodyPr/>
          <a:lstStyle/>
          <a:p>
            <a:r>
              <a:rPr lang="en-US"/>
              <a:t>(C) Two Wishes Law and Justice Advisory Board, 2025</a:t>
            </a:r>
            <a:endParaRPr lang="en-ZA"/>
          </a:p>
        </p:txBody>
      </p:sp>
      <p:sp>
        <p:nvSpPr>
          <p:cNvPr id="6" name="Slide Number Placeholder 5">
            <a:extLst>
              <a:ext uri="{FF2B5EF4-FFF2-40B4-BE49-F238E27FC236}">
                <a16:creationId xmlns:a16="http://schemas.microsoft.com/office/drawing/2014/main" id="{5876A584-8E3C-314A-89DF-62386AE26B1C}"/>
              </a:ext>
            </a:extLst>
          </p:cNvPr>
          <p:cNvSpPr>
            <a:spLocks noGrp="1"/>
          </p:cNvSpPr>
          <p:nvPr>
            <p:ph type="sldNum" sz="quarter" idx="12"/>
          </p:nvPr>
        </p:nvSpPr>
        <p:spPr/>
        <p:txBody>
          <a:bodyPr/>
          <a:lstStyle/>
          <a:p>
            <a:fld id="{A1909156-2CE7-4A5F-8378-0D79DD54B47E}" type="slidenum">
              <a:rPr lang="en-ZA" smtClean="0"/>
              <a:t>‹#›</a:t>
            </a:fld>
            <a:endParaRPr lang="en-ZA"/>
          </a:p>
        </p:txBody>
      </p:sp>
    </p:spTree>
    <p:extLst>
      <p:ext uri="{BB962C8B-B14F-4D97-AF65-F5344CB8AC3E}">
        <p14:creationId xmlns:p14="http://schemas.microsoft.com/office/powerpoint/2010/main" val="192405564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7B00E2-E902-2B60-2299-BB4EC7EA3B9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F2B09F50-32B1-4AB6-276E-1DAE43C173A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C9858C5B-A78F-760A-ECD9-C4DA805B8BB9}"/>
              </a:ext>
            </a:extLst>
          </p:cNvPr>
          <p:cNvSpPr>
            <a:spLocks noGrp="1"/>
          </p:cNvSpPr>
          <p:nvPr>
            <p:ph type="dt" sz="half" idx="10"/>
          </p:nvPr>
        </p:nvSpPr>
        <p:spPr/>
        <p:txBody>
          <a:bodyPr/>
          <a:lstStyle/>
          <a:p>
            <a:fld id="{476D178D-1492-4A2E-9676-1F2CF9BE655E}" type="datetime8">
              <a:rPr lang="en-IL" smtClean="0"/>
              <a:t>7/30/25 9:04 AM</a:t>
            </a:fld>
            <a:endParaRPr lang="en-ZA"/>
          </a:p>
        </p:txBody>
      </p:sp>
      <p:sp>
        <p:nvSpPr>
          <p:cNvPr id="5" name="Footer Placeholder 4">
            <a:extLst>
              <a:ext uri="{FF2B5EF4-FFF2-40B4-BE49-F238E27FC236}">
                <a16:creationId xmlns:a16="http://schemas.microsoft.com/office/drawing/2014/main" id="{3C0F11E1-0224-40C2-27D1-F70C766E09C4}"/>
              </a:ext>
            </a:extLst>
          </p:cNvPr>
          <p:cNvSpPr>
            <a:spLocks noGrp="1"/>
          </p:cNvSpPr>
          <p:nvPr>
            <p:ph type="ftr" sz="quarter" idx="11"/>
          </p:nvPr>
        </p:nvSpPr>
        <p:spPr/>
        <p:txBody>
          <a:bodyPr/>
          <a:lstStyle/>
          <a:p>
            <a:r>
              <a:rPr lang="en-US"/>
              <a:t>(C) Two Wishes Law and Justice Advisory Board, 2025</a:t>
            </a:r>
            <a:endParaRPr lang="en-ZA"/>
          </a:p>
        </p:txBody>
      </p:sp>
      <p:sp>
        <p:nvSpPr>
          <p:cNvPr id="6" name="Slide Number Placeholder 5">
            <a:extLst>
              <a:ext uri="{FF2B5EF4-FFF2-40B4-BE49-F238E27FC236}">
                <a16:creationId xmlns:a16="http://schemas.microsoft.com/office/drawing/2014/main" id="{5EFFADDF-86B7-D7B9-2325-6E05CCC12637}"/>
              </a:ext>
            </a:extLst>
          </p:cNvPr>
          <p:cNvSpPr>
            <a:spLocks noGrp="1"/>
          </p:cNvSpPr>
          <p:nvPr>
            <p:ph type="sldNum" sz="quarter" idx="12"/>
          </p:nvPr>
        </p:nvSpPr>
        <p:spPr/>
        <p:txBody>
          <a:bodyPr/>
          <a:lstStyle/>
          <a:p>
            <a:fld id="{A1909156-2CE7-4A5F-8378-0D79DD54B47E}" type="slidenum">
              <a:rPr lang="en-ZA" smtClean="0"/>
              <a:t>‹#›</a:t>
            </a:fld>
            <a:endParaRPr lang="en-ZA"/>
          </a:p>
        </p:txBody>
      </p:sp>
    </p:spTree>
    <p:extLst>
      <p:ext uri="{BB962C8B-B14F-4D97-AF65-F5344CB8AC3E}">
        <p14:creationId xmlns:p14="http://schemas.microsoft.com/office/powerpoint/2010/main" val="1675023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theme" Target="../theme/theme2.xml"/><Relationship Id="rId3" Type="http://schemas.openxmlformats.org/officeDocument/2006/relationships/slideLayout" Target="../slideLayouts/slideLayout22.xml"/><Relationship Id="rId21" Type="http://schemas.openxmlformats.org/officeDocument/2006/relationships/image" Target="../media/image8.png"/><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image" Target="../media/image7.png"/><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image" Target="../media/image6.png"/><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theme" Target="../theme/theme3.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image" Target="../media/image12.jpg"/><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4.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theme" Target="../theme/theme5.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19" Type="http://schemas.openxmlformats.org/officeDocument/2006/relationships/image" Target="../media/image12.jpg"/><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82.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84.xml"/><Relationship Id="rId1" Type="http://schemas.openxmlformats.org/officeDocument/2006/relationships/slideLayout" Target="../slideLayouts/slideLayout8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slideLayout" Target="../slideLayouts/slideLayout102.xml"/><Relationship Id="rId3" Type="http://schemas.openxmlformats.org/officeDocument/2006/relationships/slideLayout" Target="../slideLayouts/slideLayout87.xml"/><Relationship Id="rId21" Type="http://schemas.openxmlformats.org/officeDocument/2006/relationships/theme" Target="../theme/theme8.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5" Type="http://schemas.openxmlformats.org/officeDocument/2006/relationships/image" Target="../media/image16.png"/><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24" Type="http://schemas.openxmlformats.org/officeDocument/2006/relationships/image" Target="../media/image15.png"/><Relationship Id="rId5" Type="http://schemas.openxmlformats.org/officeDocument/2006/relationships/slideLayout" Target="../slideLayouts/slideLayout89.xml"/><Relationship Id="rId15" Type="http://schemas.openxmlformats.org/officeDocument/2006/relationships/slideLayout" Target="../slideLayouts/slideLayout99.xml"/><Relationship Id="rId23" Type="http://schemas.openxmlformats.org/officeDocument/2006/relationships/image" Target="../media/image14.png"/><Relationship Id="rId10" Type="http://schemas.openxmlformats.org/officeDocument/2006/relationships/slideLayout" Target="../slideLayouts/slideLayout94.xml"/><Relationship Id="rId19" Type="http://schemas.openxmlformats.org/officeDocument/2006/relationships/slideLayout" Target="../slideLayouts/slideLayout103.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 Id="rId22" Type="http://schemas.openxmlformats.org/officeDocument/2006/relationships/image" Target="../media/image13.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2.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9.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1">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2">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3">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4">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401DFAC-CF6C-4E58-84E7-2EC2D2515D81}" type="datetime8">
              <a:rPr lang="en-IL" smtClean="0"/>
              <a:t>7/30/25 9:00 AM</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(C) Two Wishes Law and Justice Advisory Board, 2025</a:t>
            </a:r>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01389E6-C847-4AD0-B56D-D205B2EAB1EE}" type="slidenum">
              <a:rPr lang="en-US" smtClean="0"/>
              <a:pPr/>
              <a:t>‹#›</a:t>
            </a:fld>
            <a:endParaRPr lang="en-US"/>
          </a:p>
        </p:txBody>
      </p:sp>
      <p:grpSp>
        <p:nvGrpSpPr>
          <p:cNvPr id="11" name="Group 10">
            <a:extLst>
              <a:ext uri="{FF2B5EF4-FFF2-40B4-BE49-F238E27FC236}">
                <a16:creationId xmlns:a16="http://schemas.microsoft.com/office/drawing/2014/main" id="{DB8F4B94-BB47-C674-E4D2-BD451A2024CA}"/>
              </a:ext>
              <a:ext uri="{C183D7F6-B498-43B3-948B-1728B52AA6E4}">
                <adec:decorative xmlns:adec="http://schemas.microsoft.com/office/drawing/2017/decorative" val="1"/>
              </a:ext>
            </a:extLst>
          </p:cNvPr>
          <p:cNvGrpSpPr/>
          <p:nvPr userDrawn="1"/>
        </p:nvGrpSpPr>
        <p:grpSpPr>
          <a:xfrm>
            <a:off x="0" y="6409177"/>
            <a:ext cx="12192000" cy="456774"/>
            <a:chOff x="0" y="6401226"/>
            <a:chExt cx="12192000" cy="456774"/>
          </a:xfrm>
        </p:grpSpPr>
        <p:sp>
          <p:nvSpPr>
            <p:cNvPr id="12" name="Rectangle 11">
              <a:extLst>
                <a:ext uri="{FF2B5EF4-FFF2-40B4-BE49-F238E27FC236}">
                  <a16:creationId xmlns:a16="http://schemas.microsoft.com/office/drawing/2014/main" id="{7612A626-30A5-B5E0-407B-10D106742768}"/>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AB46810-4DB9-4DBA-478C-0C0EF308D62F}"/>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1972305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CDF8DF0-D6DF-45B9-999F-6E4FF7100571}" type="datetime8">
              <a:rPr lang="en-IL" smtClean="0"/>
              <a:t>7/30/25 9:00 AM</a:t>
            </a:fld>
            <a:endParaRPr lang="en-Z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(C) Two Wishes Law and Justice Advisory Board, 2025</a:t>
            </a:r>
            <a:endParaRPr lang="en-ZA"/>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5C72E91-252C-4E9B-ADEF-63E79BA08290}" type="slidenum">
              <a:rPr lang="en-ZA" smtClean="0"/>
              <a:t>‹#›</a:t>
            </a:fld>
            <a:endParaRPr lang="en-ZA"/>
          </a:p>
        </p:txBody>
      </p:sp>
    </p:spTree>
    <p:extLst>
      <p:ext uri="{BB962C8B-B14F-4D97-AF65-F5344CB8AC3E}">
        <p14:creationId xmlns:p14="http://schemas.microsoft.com/office/powerpoint/2010/main" val="2927127221"/>
      </p:ext>
    </p:extLst>
  </p:cSld>
  <p:clrMap bg1="dk1" tx1="lt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hf hd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40000"/>
                    <a:lumOff val="60000"/>
                  </a:schemeClr>
                </a:solidFill>
              </a:defRPr>
            </a:lvl1pPr>
          </a:lstStyle>
          <a:p>
            <a:fld id="{E71F6E9F-82EC-4C27-B746-0C5B410CDC99}" type="datetime8">
              <a:rPr lang="en-IL" smtClean="0"/>
              <a:t>7/30/25 9:00 AM</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40000"/>
                    <a:lumOff val="60000"/>
                  </a:schemeClr>
                </a:solidFill>
              </a:defRPr>
            </a:lvl1pPr>
          </a:lstStyle>
          <a:p>
            <a:r>
              <a:rPr lang="en-US"/>
              <a:t>(C) Two Wishes Law and Justice Advisory Board, 2025</a:t>
            </a:r>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40000"/>
                    <a:lumOff val="60000"/>
                  </a:schemeClr>
                </a:solidFill>
              </a:defRPr>
            </a:lvl1pPr>
          </a:lstStyle>
          <a:p>
            <a:fld id="{6D22F896-40B5-4ADD-8801-0D06FADFA095}" type="slidenum">
              <a:rPr lang="en-US"/>
              <a:pPr/>
              <a:t>‹#›</a:t>
            </a:fld>
            <a:endParaRPr lang="en-US"/>
          </a:p>
        </p:txBody>
      </p:sp>
    </p:spTree>
    <p:extLst>
      <p:ext uri="{BB962C8B-B14F-4D97-AF65-F5344CB8AC3E}">
        <p14:creationId xmlns:p14="http://schemas.microsoft.com/office/powerpoint/2010/main" val="3830706119"/>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Lst>
  <p:hf hd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E431C0BB-DC71-4713-A787-95011EDB8CA8}" type="datetimeFigureOut">
              <a:rPr lang="pt-PT" smtClean="0"/>
              <a:t>30/07/25</a:t>
            </a:fld>
            <a:endParaRPr lang="pt-P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pt-P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15A16595-07AD-4646-803E-1CCE41789BEC}" type="slidenum">
              <a:rPr lang="pt-PT" smtClean="0"/>
              <a:t>‹#›</a:t>
            </a:fld>
            <a:endParaRPr lang="pt-PT"/>
          </a:p>
        </p:txBody>
      </p:sp>
    </p:spTree>
    <p:extLst>
      <p:ext uri="{BB962C8B-B14F-4D97-AF65-F5344CB8AC3E}">
        <p14:creationId xmlns:p14="http://schemas.microsoft.com/office/powerpoint/2010/main" val="1157739611"/>
      </p:ext>
    </p:extLst>
  </p:cSld>
  <p:clrMap bg1="dk1" tx1="lt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60000"/>
                    <a:lumOff val="40000"/>
                  </a:schemeClr>
                </a:solidFill>
              </a:defRPr>
            </a:lvl1pPr>
          </a:lstStyle>
          <a:p>
            <a:fld id="{50172865-FBF0-458A-BAFF-4F75173770F5}" type="datetimeFigureOut">
              <a:rPr lang="en-US"/>
              <a:t>7/30/25</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60000"/>
                    <a:lumOff val="4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60000"/>
                    <a:lumOff val="40000"/>
                  </a:schemeClr>
                </a:solidFill>
              </a:defRPr>
            </a:lvl1pPr>
          </a:lstStyle>
          <a:p>
            <a:fld id="{6D22F896-40B5-4ADD-8801-0D06FADFA095}" type="slidenum">
              <a:rPr lang="en-US"/>
              <a:pPr/>
              <a:t>‹#›</a:t>
            </a:fld>
            <a:endParaRPr lang="en-US"/>
          </a:p>
        </p:txBody>
      </p:sp>
    </p:spTree>
    <p:extLst>
      <p:ext uri="{BB962C8B-B14F-4D97-AF65-F5344CB8AC3E}">
        <p14:creationId xmlns:p14="http://schemas.microsoft.com/office/powerpoint/2010/main" val="2293492749"/>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lumMod val="60000"/>
              <a:lumOff val="40000"/>
            </a:schemeClr>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lumMod val="60000"/>
            <a:lumOff val="40000"/>
          </a:schemeClr>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023ABB5-E741-5D44-A4D4-40DEAADD33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AC0DE8B-23A2-D54C-85E1-98AE618FDA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D5C428B-66A9-1348-86D0-E28110C0CF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D52862-9D28-BB47-A2F9-CEB7186689B0}" type="datetimeFigureOut">
              <a:rPr lang="fr-FR" smtClean="0"/>
              <a:t>30/07/2025</a:t>
            </a:fld>
            <a:endParaRPr lang="fr-FR"/>
          </a:p>
        </p:txBody>
      </p:sp>
      <p:sp>
        <p:nvSpPr>
          <p:cNvPr id="5" name="Espace réservé du pied de page 4">
            <a:extLst>
              <a:ext uri="{FF2B5EF4-FFF2-40B4-BE49-F238E27FC236}">
                <a16:creationId xmlns:a16="http://schemas.microsoft.com/office/drawing/2014/main" id="{B11402EA-4B91-7C4D-AFB2-1168E018D7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72A67200-F0EA-6A47-8D74-A400D2DEDB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7E2FAC-0A3F-2F40-BC47-73C0E1C4354F}" type="slidenum">
              <a:rPr lang="fr-FR" smtClean="0"/>
              <a:t>‹#›</a:t>
            </a:fld>
            <a:endParaRPr lang="fr-FR"/>
          </a:p>
        </p:txBody>
      </p:sp>
    </p:spTree>
    <p:extLst>
      <p:ext uri="{BB962C8B-B14F-4D97-AF65-F5344CB8AC3E}">
        <p14:creationId xmlns:p14="http://schemas.microsoft.com/office/powerpoint/2010/main" val="745212174"/>
      </p:ext>
    </p:extLst>
  </p:cSld>
  <p:clrMap bg1="lt1" tx1="dk1" bg2="lt2" tx2="dk2" accent1="accent1" accent2="accent2" accent3="accent3" accent4="accent4" accent5="accent5" accent6="accent6" hlink="hlink" folHlink="folHlink"/>
  <p:sldLayoutIdLst>
    <p:sldLayoutId id="214748379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8941B0-F4D5-4460-BCAD-F7E2B41A8257}" type="datetimeFigureOut">
              <a:rPr lang="fr-FR" smtClean="0"/>
              <a:t>30/07/2025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7C6CCC6-2BE5-4E42-96A4-D1E8E81A3D8E}" type="slidenum">
              <a:rPr lang="fr-FR" smtClean="0"/>
              <a:t>‹#›</a:t>
            </a:fld>
            <a:endParaRPr lang="fr-FR"/>
          </a:p>
        </p:txBody>
      </p:sp>
    </p:spTree>
    <p:extLst>
      <p:ext uri="{BB962C8B-B14F-4D97-AF65-F5344CB8AC3E}">
        <p14:creationId xmlns:p14="http://schemas.microsoft.com/office/powerpoint/2010/main" val="3328565827"/>
      </p:ext>
    </p:extLst>
  </p:cSld>
  <p:clrMap bg1="lt1" tx1="dk1" bg2="lt2" tx2="dk2" accent1="accent1" accent2="accent2" accent3="accent3" accent4="accent4" accent5="accent5" accent6="accent6" hlink="hlink" folHlink="folHlink"/>
  <p:sldLayoutIdLst>
    <p:sldLayoutId id="2147483794" r:id="rId1"/>
    <p:sldLayoutId id="214748379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GB"/>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401DFAC-CF6C-4E58-84E7-2EC2D2515D81}" type="datetime8">
              <a:rPr lang="en-IL" smtClean="0"/>
              <a:t>7/30/25 9:00 AM</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(C) Two Wishes Law and Justice Advisory Board, 2025</a:t>
            </a: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01389E6-C847-4AD0-B56D-D205B2EAB1EE}" type="slidenum">
              <a:rPr lang="en-US" smtClean="0"/>
              <a:pPr/>
              <a:t>‹#›</a:t>
            </a:fld>
            <a:endParaRPr lang="en-US"/>
          </a:p>
        </p:txBody>
      </p:sp>
      <p:grpSp>
        <p:nvGrpSpPr>
          <p:cNvPr id="11" name="Group 10">
            <a:extLst>
              <a:ext uri="{FF2B5EF4-FFF2-40B4-BE49-F238E27FC236}">
                <a16:creationId xmlns:a16="http://schemas.microsoft.com/office/drawing/2014/main" id="{35CB27A7-A804-1C8A-F6AB-23CCB48D5A36}"/>
              </a:ext>
              <a:ext uri="{C183D7F6-B498-43B3-948B-1728B52AA6E4}">
                <adec:decorative xmlns:adec="http://schemas.microsoft.com/office/drawing/2017/decorative" val="1"/>
              </a:ext>
            </a:extLst>
          </p:cNvPr>
          <p:cNvGrpSpPr/>
          <p:nvPr userDrawn="1"/>
        </p:nvGrpSpPr>
        <p:grpSpPr>
          <a:xfrm>
            <a:off x="0" y="6409177"/>
            <a:ext cx="12192000" cy="456774"/>
            <a:chOff x="0" y="6401226"/>
            <a:chExt cx="12192000" cy="456774"/>
          </a:xfrm>
        </p:grpSpPr>
        <p:sp>
          <p:nvSpPr>
            <p:cNvPr id="12" name="Rectangle 11">
              <a:extLst>
                <a:ext uri="{FF2B5EF4-FFF2-40B4-BE49-F238E27FC236}">
                  <a16:creationId xmlns:a16="http://schemas.microsoft.com/office/drawing/2014/main" id="{294048AD-A270-A7D4-F6E2-72744817C66B}"/>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2E0574B-D8ED-AD50-D1B2-B54A82FD58EE}"/>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94716810"/>
      </p:ext>
    </p:extLst>
  </p:cSld>
  <p:clrMap bg1="dk1" tx1="lt1" bg2="dk2" tx2="lt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 id="2147483934" r:id="rId12"/>
    <p:sldLayoutId id="2147483935" r:id="rId13"/>
    <p:sldLayoutId id="2147483936" r:id="rId14"/>
    <p:sldLayoutId id="2147483937" r:id="rId15"/>
    <p:sldLayoutId id="2147483938" r:id="rId16"/>
    <p:sldLayoutId id="2147483939" r:id="rId17"/>
    <p:sldLayoutId id="2147483940" r:id="rId18"/>
    <p:sldLayoutId id="2147483941" r:id="rId19"/>
    <p:sldLayoutId id="2147483942" r:id="rId20"/>
  </p:sldLayoutIdLst>
  <p:hf hd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B71232-A2AA-B2FF-0732-A6EA7A655F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C9E5A2E4-EDC6-1C4E-C608-A02BF93790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B20FA8C8-AEE2-9349-21BD-0551F3F20E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C37764A-DED4-4E82-9AFE-BC0845AB3EEF}" type="datetime8">
              <a:rPr lang="en-IL" smtClean="0"/>
              <a:t>7/30/25 9:00 AM</a:t>
            </a:fld>
            <a:endParaRPr lang="en-ZA"/>
          </a:p>
        </p:txBody>
      </p:sp>
      <p:sp>
        <p:nvSpPr>
          <p:cNvPr id="5" name="Footer Placeholder 4">
            <a:extLst>
              <a:ext uri="{FF2B5EF4-FFF2-40B4-BE49-F238E27FC236}">
                <a16:creationId xmlns:a16="http://schemas.microsoft.com/office/drawing/2014/main" id="{6AC6EC1A-7508-A4A4-8FA6-4C41A5DD3B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(C) Two Wishes Law and Justice Advisory Board, 2025</a:t>
            </a:r>
            <a:endParaRPr lang="en-ZA"/>
          </a:p>
        </p:txBody>
      </p:sp>
      <p:sp>
        <p:nvSpPr>
          <p:cNvPr id="6" name="Slide Number Placeholder 5">
            <a:extLst>
              <a:ext uri="{FF2B5EF4-FFF2-40B4-BE49-F238E27FC236}">
                <a16:creationId xmlns:a16="http://schemas.microsoft.com/office/drawing/2014/main" id="{775FEF7C-C7CF-1387-A2D8-D5569E4EDA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1909156-2CE7-4A5F-8378-0D79DD54B47E}" type="slidenum">
              <a:rPr lang="en-ZA" smtClean="0"/>
              <a:t>‹#›</a:t>
            </a:fld>
            <a:endParaRPr lang="en-ZA"/>
          </a:p>
        </p:txBody>
      </p:sp>
    </p:spTree>
    <p:extLst>
      <p:ext uri="{BB962C8B-B14F-4D97-AF65-F5344CB8AC3E}">
        <p14:creationId xmlns:p14="http://schemas.microsoft.com/office/powerpoint/2010/main" val="3698540770"/>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8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84.xml"/><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86.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86.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86.xml"/><Relationship Id="rId5" Type="http://schemas.openxmlformats.org/officeDocument/2006/relationships/image" Target="../media/image21.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86.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86.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86.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86.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86.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86.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9.xm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0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03.xml"/><Relationship Id="rId5" Type="http://schemas.openxmlformats.org/officeDocument/2006/relationships/image" Target="../media/image35.jpe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10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8.png"/><Relationship Id="rId1" Type="http://schemas.openxmlformats.org/officeDocument/2006/relationships/slideLayout" Target="../slideLayouts/slideLayout85.xml"/></Relationships>
</file>

<file path=ppt/slides/_rels/slide36.xml.rels><?xml version="1.0" encoding="UTF-8" standalone="yes"?>
<Relationships xmlns="http://schemas.openxmlformats.org/package/2006/relationships"><Relationship Id="rId8" Type="http://schemas.openxmlformats.org/officeDocument/2006/relationships/image" Target="../media/image45.wmf"/><Relationship Id="rId13" Type="http://schemas.openxmlformats.org/officeDocument/2006/relationships/image" Target="../media/image50.wmf"/><Relationship Id="rId18" Type="http://schemas.openxmlformats.org/officeDocument/2006/relationships/image" Target="../media/image55.jpeg"/><Relationship Id="rId3" Type="http://schemas.openxmlformats.org/officeDocument/2006/relationships/image" Target="../media/image40.wmf"/><Relationship Id="rId21" Type="http://schemas.openxmlformats.org/officeDocument/2006/relationships/image" Target="../media/image58.wmf"/><Relationship Id="rId7" Type="http://schemas.openxmlformats.org/officeDocument/2006/relationships/image" Target="../media/image44.wmf"/><Relationship Id="rId12" Type="http://schemas.openxmlformats.org/officeDocument/2006/relationships/image" Target="../media/image49.wmf"/><Relationship Id="rId17" Type="http://schemas.openxmlformats.org/officeDocument/2006/relationships/image" Target="../media/image54.jpeg"/><Relationship Id="rId2" Type="http://schemas.openxmlformats.org/officeDocument/2006/relationships/image" Target="../media/image39.jpeg"/><Relationship Id="rId16" Type="http://schemas.openxmlformats.org/officeDocument/2006/relationships/image" Target="../media/image53.wmf"/><Relationship Id="rId20" Type="http://schemas.openxmlformats.org/officeDocument/2006/relationships/image" Target="../media/image57.jpeg"/><Relationship Id="rId1" Type="http://schemas.openxmlformats.org/officeDocument/2006/relationships/slideLayout" Target="../slideLayouts/slideLayout91.xml"/><Relationship Id="rId6" Type="http://schemas.openxmlformats.org/officeDocument/2006/relationships/image" Target="../media/image43.wmf"/><Relationship Id="rId11" Type="http://schemas.openxmlformats.org/officeDocument/2006/relationships/image" Target="../media/image48.jpeg"/><Relationship Id="rId5" Type="http://schemas.openxmlformats.org/officeDocument/2006/relationships/image" Target="../media/image42.wmf"/><Relationship Id="rId15" Type="http://schemas.openxmlformats.org/officeDocument/2006/relationships/image" Target="../media/image52.jpeg"/><Relationship Id="rId10" Type="http://schemas.openxmlformats.org/officeDocument/2006/relationships/image" Target="../media/image47.wmf"/><Relationship Id="rId19" Type="http://schemas.openxmlformats.org/officeDocument/2006/relationships/image" Target="../media/image56.jpeg"/><Relationship Id="rId4" Type="http://schemas.openxmlformats.org/officeDocument/2006/relationships/image" Target="../media/image41.wmf"/><Relationship Id="rId9" Type="http://schemas.openxmlformats.org/officeDocument/2006/relationships/image" Target="../media/image46.wmf"/><Relationship Id="rId14" Type="http://schemas.openxmlformats.org/officeDocument/2006/relationships/image" Target="../media/image51.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jpeg"/><Relationship Id="rId1" Type="http://schemas.openxmlformats.org/officeDocument/2006/relationships/slideLayout" Target="../slideLayouts/slideLayout6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8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8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6.xml"/></Relationships>
</file>

<file path=ppt/slides/_rels/slide56.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6.xml"/></Relationships>
</file>

<file path=ppt/slides/_rels/slide57.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8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2.jpg"/><Relationship Id="rId7" Type="http://schemas.openxmlformats.org/officeDocument/2006/relationships/diagramColors" Target="../diagrams/colors4.xml"/><Relationship Id="rId2" Type="http://schemas.openxmlformats.org/officeDocument/2006/relationships/image" Target="../media/image11.jpeg"/><Relationship Id="rId1" Type="http://schemas.openxmlformats.org/officeDocument/2006/relationships/slideLayout" Target="../slideLayouts/slideLayout4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42.xml"/><Relationship Id="rId4" Type="http://schemas.openxmlformats.org/officeDocument/2006/relationships/image" Target="../media/image64.jpeg"/></Relationships>
</file>

<file path=ppt/slides/_rels/slide7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2.jpg"/><Relationship Id="rId7" Type="http://schemas.openxmlformats.org/officeDocument/2006/relationships/diagramColors" Target="../diagrams/colors5.xml"/><Relationship Id="rId2" Type="http://schemas.openxmlformats.org/officeDocument/2006/relationships/image" Target="../media/image11.jpeg"/><Relationship Id="rId1" Type="http://schemas.openxmlformats.org/officeDocument/2006/relationships/slideLayout" Target="../slideLayouts/slideLayout4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7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2.jpg"/><Relationship Id="rId7" Type="http://schemas.openxmlformats.org/officeDocument/2006/relationships/diagramColors" Target="../diagrams/colors6.xml"/><Relationship Id="rId2" Type="http://schemas.openxmlformats.org/officeDocument/2006/relationships/image" Target="../media/image11.jpeg"/><Relationship Id="rId1" Type="http://schemas.openxmlformats.org/officeDocument/2006/relationships/slideLayout" Target="../slideLayouts/slideLayout4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8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9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8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9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8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9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8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9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86.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9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86.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0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86.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0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86.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0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86.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0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86.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106.xml.rels><?xml version="1.0" encoding="UTF-8" standalone="yes"?>
<Relationships xmlns="http://schemas.openxmlformats.org/package/2006/relationships"><Relationship Id="rId3" Type="http://schemas.openxmlformats.org/officeDocument/2006/relationships/image" Target="../media/image70.svg"/><Relationship Id="rId7" Type="http://schemas.openxmlformats.org/officeDocument/2006/relationships/image" Target="../media/image74.svg"/><Relationship Id="rId2" Type="http://schemas.openxmlformats.org/officeDocument/2006/relationships/image" Target="../media/image69.png"/><Relationship Id="rId1" Type="http://schemas.openxmlformats.org/officeDocument/2006/relationships/slideLayout" Target="../slideLayouts/slideLayout111.xml"/><Relationship Id="rId6" Type="http://schemas.openxmlformats.org/officeDocument/2006/relationships/image" Target="../media/image73.png"/><Relationship Id="rId5" Type="http://schemas.openxmlformats.org/officeDocument/2006/relationships/image" Target="../media/image72.svg"/><Relationship Id="rId4" Type="http://schemas.openxmlformats.org/officeDocument/2006/relationships/image" Target="../media/image71.png"/></Relationships>
</file>

<file path=ppt/slides/_rels/slide107.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69.png"/><Relationship Id="rId1" Type="http://schemas.openxmlformats.org/officeDocument/2006/relationships/slideLayout" Target="../slideLayouts/slideLayout111.xml"/></Relationships>
</file>

<file path=ppt/slides/_rels/slide108.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69.png"/><Relationship Id="rId1" Type="http://schemas.openxmlformats.org/officeDocument/2006/relationships/slideLayout" Target="../slideLayouts/slideLayout111.xml"/></Relationships>
</file>

<file path=ppt/slides/_rels/slide109.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Layout" Target="../slideLayouts/slideLayout111.xml"/></Relationships>
</file>

<file path=ppt/slides/_rels/slide110.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73.png"/><Relationship Id="rId1" Type="http://schemas.openxmlformats.org/officeDocument/2006/relationships/slideLayout" Target="../slideLayouts/slideLayout111.xml"/></Relationships>
</file>

<file path=ppt/slides/_rels/slide111.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73.png"/><Relationship Id="rId1" Type="http://schemas.openxmlformats.org/officeDocument/2006/relationships/slideLayout" Target="../slideLayouts/slideLayout111.xml"/></Relationships>
</file>

<file path=ppt/slides/_rels/slide112.xml.rels><?xml version="1.0" encoding="UTF-8" standalone="yes"?>
<Relationships xmlns="http://schemas.openxmlformats.org/package/2006/relationships"><Relationship Id="rId3" Type="http://schemas.openxmlformats.org/officeDocument/2006/relationships/image" Target="../media/image72.svg"/><Relationship Id="rId7" Type="http://schemas.openxmlformats.org/officeDocument/2006/relationships/image" Target="../media/image75.svg"/><Relationship Id="rId2" Type="http://schemas.openxmlformats.org/officeDocument/2006/relationships/image" Target="../media/image71.png"/><Relationship Id="rId1" Type="http://schemas.openxmlformats.org/officeDocument/2006/relationships/slideLayout" Target="../slideLayouts/slideLayout111.xml"/><Relationship Id="rId6" Type="http://schemas.openxmlformats.org/officeDocument/2006/relationships/image" Target="../media/image69.png"/><Relationship Id="rId5" Type="http://schemas.openxmlformats.org/officeDocument/2006/relationships/image" Target="../media/image76.svg"/><Relationship Id="rId4" Type="http://schemas.openxmlformats.org/officeDocument/2006/relationships/image" Target="../media/image73.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114.xml.rels><?xml version="1.0" encoding="UTF-8" standalone="yes"?>
<Relationships xmlns="http://schemas.openxmlformats.org/package/2006/relationships"><Relationship Id="rId3" Type="http://schemas.openxmlformats.org/officeDocument/2006/relationships/image" Target="../media/image75.svg"/><Relationship Id="rId7" Type="http://schemas.openxmlformats.org/officeDocument/2006/relationships/image" Target="../media/image76.svg"/><Relationship Id="rId2" Type="http://schemas.openxmlformats.org/officeDocument/2006/relationships/image" Target="../media/image69.png"/><Relationship Id="rId1" Type="http://schemas.openxmlformats.org/officeDocument/2006/relationships/slideLayout" Target="../slideLayouts/slideLayout111.xml"/><Relationship Id="rId6" Type="http://schemas.openxmlformats.org/officeDocument/2006/relationships/image" Target="../media/image73.png"/><Relationship Id="rId5" Type="http://schemas.openxmlformats.org/officeDocument/2006/relationships/image" Target="../media/image72.svg"/><Relationship Id="rId4" Type="http://schemas.openxmlformats.org/officeDocument/2006/relationships/image" Target="../media/image71.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Video 6" descr="Floating Numbers And Letters On Top Of A Book">
            <a:extLst>
              <a:ext uri="{FF2B5EF4-FFF2-40B4-BE49-F238E27FC236}">
                <a16:creationId xmlns:a16="http://schemas.microsoft.com/office/drawing/2014/main" id="{88E0CF83-3EB1-4A40-52F4-B641A3F060F2}"/>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r="-1" b="283"/>
          <a:stretch>
            <a:fillRect/>
          </a:stretch>
        </p:blipFill>
        <p:spPr>
          <a:xfrm>
            <a:off x="3049" y="0"/>
            <a:ext cx="12191977" cy="6858022"/>
          </a:xfrm>
          <a:prstGeom prst="rect">
            <a:avLst/>
          </a:prstGeom>
        </p:spPr>
      </p:pic>
      <p:sp>
        <p:nvSpPr>
          <p:cNvPr id="2" name="כותרת 1">
            <a:extLst>
              <a:ext uri="{FF2B5EF4-FFF2-40B4-BE49-F238E27FC236}">
                <a16:creationId xmlns:a16="http://schemas.microsoft.com/office/drawing/2014/main" id="{646166B8-9EC3-8417-B9BE-99DB364CEF51}"/>
              </a:ext>
            </a:extLst>
          </p:cNvPr>
          <p:cNvSpPr>
            <a:spLocks noGrp="1"/>
          </p:cNvSpPr>
          <p:nvPr>
            <p:ph type="ctrTitle"/>
          </p:nvPr>
        </p:nvSpPr>
        <p:spPr>
          <a:xfrm>
            <a:off x="640416" y="522341"/>
            <a:ext cx="5449479" cy="6001403"/>
          </a:xfrm>
        </p:spPr>
        <p:txBody>
          <a:bodyPr anchor="t">
            <a:normAutofit/>
          </a:bodyPr>
          <a:lstStyle/>
          <a:p>
            <a:pPr algn="l" rtl="0"/>
            <a:r>
              <a:rPr lang="en-US" sz="5000" b="1" dirty="0">
                <a:solidFill>
                  <a:srgbClr val="FFFFFF"/>
                </a:solidFill>
                <a:latin typeface="Arial" panose="020B0604020202020204" pitchFamily="34" charset="0"/>
                <a:cs typeface="Arial" panose="020B0604020202020204" pitchFamily="34" charset="0"/>
              </a:rPr>
              <a:t>Perfecting the Family Court</a:t>
            </a:r>
            <a:br>
              <a:rPr lang="en-US" sz="5000" b="1" dirty="0">
                <a:solidFill>
                  <a:srgbClr val="FFFFFF"/>
                </a:solidFill>
                <a:latin typeface="Arial" panose="020B0604020202020204" pitchFamily="34" charset="0"/>
                <a:cs typeface="Arial" panose="020B0604020202020204" pitchFamily="34" charset="0"/>
              </a:rPr>
            </a:br>
            <a:br>
              <a:rPr lang="en-US" sz="2800" b="1" dirty="0">
                <a:solidFill>
                  <a:srgbClr val="FFFFFF"/>
                </a:solidFill>
                <a:latin typeface="Arial" panose="020B0604020202020204" pitchFamily="34" charset="0"/>
                <a:cs typeface="Arial" panose="020B0604020202020204" pitchFamily="34" charset="0"/>
              </a:rPr>
            </a:br>
            <a:r>
              <a:rPr lang="en-US" sz="5000" b="1" dirty="0">
                <a:solidFill>
                  <a:srgbClr val="FFFFFF"/>
                </a:solidFill>
                <a:latin typeface="Arial" panose="020B0604020202020204" pitchFamily="34" charset="0"/>
                <a:cs typeface="Arial" panose="020B0604020202020204" pitchFamily="34" charset="0"/>
              </a:rPr>
              <a:t>… and what’s even better</a:t>
            </a:r>
            <a:br>
              <a:rPr lang="en-US" sz="4800" b="1" dirty="0">
                <a:solidFill>
                  <a:srgbClr val="FFFFFF"/>
                </a:solidFill>
                <a:latin typeface="Arial" panose="020B0604020202020204" pitchFamily="34" charset="0"/>
                <a:cs typeface="Arial" panose="020B0604020202020204" pitchFamily="34" charset="0"/>
              </a:rPr>
            </a:br>
            <a:endParaRPr lang="en-IL" sz="4800" b="1">
              <a:solidFill>
                <a:srgbClr val="FFFFFF"/>
              </a:solidFill>
              <a:latin typeface="Arial" panose="020B0604020202020204" pitchFamily="34" charset="0"/>
              <a:cs typeface="Arial" panose="020B0604020202020204" pitchFamily="34" charset="0"/>
            </a:endParaRPr>
          </a:p>
        </p:txBody>
      </p:sp>
      <p:sp>
        <p:nvSpPr>
          <p:cNvPr id="3" name="כותרת משנה 2">
            <a:extLst>
              <a:ext uri="{FF2B5EF4-FFF2-40B4-BE49-F238E27FC236}">
                <a16:creationId xmlns:a16="http://schemas.microsoft.com/office/drawing/2014/main" id="{AFC50E65-A670-8108-E489-0BA06B857303}"/>
              </a:ext>
            </a:extLst>
          </p:cNvPr>
          <p:cNvSpPr>
            <a:spLocks noGrp="1"/>
          </p:cNvSpPr>
          <p:nvPr>
            <p:ph type="subTitle" idx="1"/>
          </p:nvPr>
        </p:nvSpPr>
        <p:spPr>
          <a:xfrm>
            <a:off x="640416" y="4353305"/>
            <a:ext cx="6086825" cy="2170439"/>
          </a:xfrm>
        </p:spPr>
        <p:txBody>
          <a:bodyPr anchor="b">
            <a:normAutofit fontScale="70000" lnSpcReduction="20000"/>
          </a:bodyPr>
          <a:lstStyle/>
          <a:p>
            <a:pPr algn="l"/>
            <a:endParaRPr lang="en-US" sz="1700" b="1" dirty="0">
              <a:solidFill>
                <a:srgbClr val="FFFFFF"/>
              </a:solidFill>
              <a:latin typeface="Georgia" panose="02040502050405020303" pitchFamily="18" charset="0"/>
            </a:endParaRPr>
          </a:p>
          <a:p>
            <a:pPr algn="l"/>
            <a:r>
              <a:rPr lang="en-US" sz="2600" b="1" dirty="0">
                <a:solidFill>
                  <a:srgbClr val="FFFFFF"/>
                </a:solidFill>
                <a:latin typeface="Georgia" panose="02040502050405020303" pitchFamily="18" charset="0"/>
              </a:rPr>
              <a:t>Law and Justice Advisory Board</a:t>
            </a:r>
          </a:p>
          <a:p>
            <a:pPr algn="l"/>
            <a:r>
              <a:rPr lang="en-US" sz="2600" b="1" dirty="0">
                <a:solidFill>
                  <a:srgbClr val="FFFFFF"/>
                </a:solidFill>
                <a:latin typeface="Georgia" panose="02040502050405020303" pitchFamily="18" charset="0"/>
              </a:rPr>
              <a:t>Two Wishes Foundation</a:t>
            </a:r>
          </a:p>
          <a:p>
            <a:pPr algn="l"/>
            <a:endParaRPr lang="en-US" sz="1700" b="1" dirty="0">
              <a:solidFill>
                <a:srgbClr val="FFFFFF"/>
              </a:solidFill>
              <a:latin typeface="Georgia" panose="02040502050405020303" pitchFamily="18" charset="0"/>
            </a:endParaRPr>
          </a:p>
          <a:p>
            <a:pPr algn="l"/>
            <a:endParaRPr lang="en-IL" sz="1700">
              <a:solidFill>
                <a:srgbClr val="FFFFFF"/>
              </a:solidFill>
              <a:latin typeface="Georgia" panose="02040502050405020303" pitchFamily="18" charset="0"/>
            </a:endParaRPr>
          </a:p>
          <a:p>
            <a:pPr algn="l"/>
            <a:r>
              <a:rPr lang="en-US" sz="2200" dirty="0">
                <a:solidFill>
                  <a:srgbClr val="FFFFFF"/>
                </a:solidFill>
                <a:latin typeface="Georgia" panose="02040502050405020303" pitchFamily="18" charset="0"/>
              </a:rPr>
              <a:t>WORLD CONGRESS ON FAMILY LAW &amp; CHILDREN'S RIGHTS</a:t>
            </a:r>
            <a:endParaRPr lang="en-IL" sz="2200">
              <a:solidFill>
                <a:srgbClr val="FFFFFF"/>
              </a:solidFill>
              <a:latin typeface="Georgia" panose="02040502050405020303" pitchFamily="18" charset="0"/>
            </a:endParaRPr>
          </a:p>
          <a:p>
            <a:pPr algn="l"/>
            <a:r>
              <a:rPr lang="en-US" sz="2200" dirty="0">
                <a:solidFill>
                  <a:srgbClr val="FFFFFF"/>
                </a:solidFill>
                <a:latin typeface="Georgia" panose="02040502050405020303" pitchFamily="18" charset="0"/>
              </a:rPr>
              <a:t>CAMBRIDGE, UK, JULY 2025</a:t>
            </a:r>
            <a:endParaRPr lang="en-IL" sz="2200">
              <a:solidFill>
                <a:srgbClr val="FFFFFF"/>
              </a:solidFill>
              <a:latin typeface="Georgia" panose="02040502050405020303" pitchFamily="18" charset="0"/>
            </a:endParaRPr>
          </a:p>
          <a:p>
            <a:pPr algn="l"/>
            <a:endParaRPr lang="en-IL" sz="1700">
              <a:solidFill>
                <a:srgbClr val="FFFFFF"/>
              </a:solidFill>
            </a:endParaRPr>
          </a:p>
        </p:txBody>
      </p:sp>
      <p:sp>
        <p:nvSpPr>
          <p:cNvPr id="4" name="מציין מיקום של כותרת תחתונה 3">
            <a:extLst>
              <a:ext uri="{FF2B5EF4-FFF2-40B4-BE49-F238E27FC236}">
                <a16:creationId xmlns:a16="http://schemas.microsoft.com/office/drawing/2014/main" id="{E1074381-1A07-7217-4CE1-90A7BD4F2811}"/>
              </a:ext>
            </a:extLst>
          </p:cNvPr>
          <p:cNvSpPr>
            <a:spLocks noGrp="1"/>
          </p:cNvSpPr>
          <p:nvPr>
            <p:ph type="ftr" sz="quarter" idx="11"/>
          </p:nvPr>
        </p:nvSpPr>
        <p:spPr>
          <a:xfrm>
            <a:off x="640416" y="6386081"/>
            <a:ext cx="3859795" cy="304801"/>
          </a:xfrm>
        </p:spPr>
        <p:txBody>
          <a:bodyPr>
            <a:normAutofit fontScale="85000" lnSpcReduction="10000"/>
          </a:bodyPr>
          <a:lstStyle/>
          <a:p>
            <a:pPr>
              <a:spcAft>
                <a:spcPts val="600"/>
              </a:spcAft>
            </a:pPr>
            <a:r>
              <a:rPr lang="en-US" sz="1100" dirty="0">
                <a:solidFill>
                  <a:srgbClr val="FFFFFF"/>
                </a:solidFill>
              </a:rPr>
              <a:t> © Law and Justice Advisory Board, Two Wishes Foundation, 2025</a:t>
            </a:r>
            <a:endParaRPr lang="en-IL" sz="1100">
              <a:solidFill>
                <a:srgbClr val="FFFFFF"/>
              </a:solidFill>
            </a:endParaRPr>
          </a:p>
        </p:txBody>
      </p:sp>
    </p:spTree>
    <p:extLst>
      <p:ext uri="{BB962C8B-B14F-4D97-AF65-F5344CB8AC3E}">
        <p14:creationId xmlns:p14="http://schemas.microsoft.com/office/powerpoint/2010/main" val="419036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mute="1">
                <p:cTn id="12" repeatCount="indefinite" fill="hold" display="0">
                  <p:stCondLst>
                    <p:cond delay="indefinite"/>
                  </p:stCondLst>
                </p:cTn>
                <p:tgtEl>
                  <p:spTgt spid="7"/>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013D4F-1C93-1318-15A2-AC9E480E8E67}"/>
              </a:ext>
            </a:extLst>
          </p:cNvPr>
          <p:cNvSpPr>
            <a:spLocks noGrp="1"/>
          </p:cNvSpPr>
          <p:nvPr>
            <p:ph type="title" idx="4294967295"/>
          </p:nvPr>
        </p:nvSpPr>
        <p:spPr>
          <a:xfrm>
            <a:off x="2920810" y="156965"/>
            <a:ext cx="5986462" cy="1616075"/>
          </a:xfrm>
        </p:spPr>
        <p:txBody>
          <a:bodyPr anchor="b">
            <a:normAutofit/>
          </a:bodyPr>
          <a:lstStyle/>
          <a:p>
            <a:r>
              <a:rPr lang="en-US" sz="4000" b="1" dirty="0">
                <a:solidFill>
                  <a:srgbClr val="FF7201"/>
                </a:solidFill>
                <a:latin typeface="Arial" panose="020B0604020202020204" pitchFamily="34" charset="0"/>
                <a:cs typeface="Arial" panose="020B0604020202020204" pitchFamily="34" charset="0"/>
              </a:rPr>
              <a:t>Two Wishes Foundation</a:t>
            </a:r>
            <a:br>
              <a:rPr lang="en-US" sz="3200" b="1" dirty="0">
                <a:latin typeface="Georgia" panose="02040502050405020303" pitchFamily="18" charset="0"/>
              </a:rPr>
            </a:br>
            <a:endParaRPr lang="en-IL" sz="3200">
              <a:latin typeface="Georgia" panose="02040502050405020303" pitchFamily="18" charset="0"/>
            </a:endParaRPr>
          </a:p>
        </p:txBody>
      </p:sp>
      <p:sp>
        <p:nvSpPr>
          <p:cNvPr id="3" name="מציין מיקום תוכן 2">
            <a:extLst>
              <a:ext uri="{FF2B5EF4-FFF2-40B4-BE49-F238E27FC236}">
                <a16:creationId xmlns:a16="http://schemas.microsoft.com/office/drawing/2014/main" id="{47F6B915-B0C8-ECAC-438C-3CC87D2771D7}"/>
              </a:ext>
            </a:extLst>
          </p:cNvPr>
          <p:cNvSpPr>
            <a:spLocks noGrp="1"/>
          </p:cNvSpPr>
          <p:nvPr>
            <p:ph idx="4294967295"/>
          </p:nvPr>
        </p:nvSpPr>
        <p:spPr>
          <a:xfrm>
            <a:off x="6396089" y="1909990"/>
            <a:ext cx="4222750" cy="4500563"/>
          </a:xfrm>
        </p:spPr>
        <p:txBody>
          <a:bodyPr anchor="t">
            <a:noAutofit/>
          </a:bodyPr>
          <a:lstStyle/>
          <a:p>
            <a:pPr marL="0" indent="0" rtl="0">
              <a:buNone/>
            </a:pPr>
            <a:r>
              <a:rPr lang="en-US" sz="2000" b="1" dirty="0">
                <a:solidFill>
                  <a:srgbClr val="7030A0"/>
                </a:solidFill>
                <a:latin typeface="Arial" panose="020B0604020202020204" pitchFamily="34" charset="0"/>
                <a:cs typeface="Arial" panose="020B0604020202020204" pitchFamily="34" charset="0"/>
              </a:rPr>
              <a:t>Two Wishes is an international foundation dedicated to transforming how the world views and deals with parental separation and family breakdown. </a:t>
            </a:r>
          </a:p>
          <a:p>
            <a:pPr marL="0" indent="0" rtl="0">
              <a:buNone/>
            </a:pPr>
            <a:endParaRPr lang="en-US" sz="800" b="1" dirty="0">
              <a:solidFill>
                <a:srgbClr val="FF7201"/>
              </a:solidFill>
              <a:latin typeface="Arial" panose="020B0604020202020204" pitchFamily="34" charset="0"/>
              <a:cs typeface="Arial" panose="020B0604020202020204" pitchFamily="34" charset="0"/>
            </a:endParaRPr>
          </a:p>
          <a:p>
            <a:pPr marL="0" indent="0">
              <a:buNone/>
            </a:pPr>
            <a:r>
              <a:rPr lang="en-AU" sz="2000" b="1" dirty="0">
                <a:solidFill>
                  <a:srgbClr val="FF7201"/>
                </a:solidFill>
                <a:latin typeface="Arial" panose="020B0604020202020204" pitchFamily="34" charset="0"/>
                <a:cs typeface="Arial" panose="020B0604020202020204" pitchFamily="34" charset="0"/>
              </a:rPr>
              <a:t>Its vision and mission have been driven by the voices of young people who’ve experienced the systems of yesterday – children who missed out on their First Wish, to grow up in a healthy, happy family.</a:t>
            </a:r>
          </a:p>
          <a:p>
            <a:pPr marL="0" indent="0">
              <a:buNone/>
            </a:pPr>
            <a:endParaRPr lang="en-AU" sz="1200" b="1" dirty="0">
              <a:solidFill>
                <a:srgbClr val="FF720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7FAFD2C1-BA4D-7893-8710-BF1DF6F73F7A}"/>
              </a:ext>
            </a:extLst>
          </p:cNvPr>
          <p:cNvPicPr>
            <a:picLocks noChangeAspect="1"/>
          </p:cNvPicPr>
          <p:nvPr/>
        </p:nvPicPr>
        <p:blipFill>
          <a:blip r:embed="rId3"/>
          <a:stretch>
            <a:fillRect/>
          </a:stretch>
        </p:blipFill>
        <p:spPr>
          <a:xfrm>
            <a:off x="1974630" y="1909990"/>
            <a:ext cx="3971698" cy="3157499"/>
          </a:xfrm>
          <a:prstGeom prst="rect">
            <a:avLst/>
          </a:prstGeom>
        </p:spPr>
      </p:pic>
      <p:sp>
        <p:nvSpPr>
          <p:cNvPr id="7" name="TextBox 6">
            <a:extLst>
              <a:ext uri="{FF2B5EF4-FFF2-40B4-BE49-F238E27FC236}">
                <a16:creationId xmlns:a16="http://schemas.microsoft.com/office/drawing/2014/main" id="{EA08F935-E5E4-EA47-A1E1-C0A37E4E4E79}"/>
              </a:ext>
            </a:extLst>
          </p:cNvPr>
          <p:cNvSpPr txBox="1"/>
          <p:nvPr/>
        </p:nvSpPr>
        <p:spPr>
          <a:xfrm>
            <a:off x="2182838" y="5535606"/>
            <a:ext cx="3313728" cy="369332"/>
          </a:xfrm>
          <a:prstGeom prst="rect">
            <a:avLst/>
          </a:prstGeom>
          <a:noFill/>
        </p:spPr>
        <p:txBody>
          <a:bodyPr wrap="none" rtlCol="0">
            <a:spAutoFit/>
          </a:bodyPr>
          <a:lstStyle/>
          <a:p>
            <a:r>
              <a:rPr lang="en-IL" b="1">
                <a:solidFill>
                  <a:srgbClr val="7030A0"/>
                </a:solidFill>
                <a:latin typeface="Arial" panose="020B0604020202020204" pitchFamily="34" charset="0"/>
                <a:cs typeface="Arial" panose="020B0604020202020204" pitchFamily="34" charset="0"/>
              </a:rPr>
              <a:t>twowishesfoundation.org.uk</a:t>
            </a:r>
          </a:p>
        </p:txBody>
      </p:sp>
      <p:pic>
        <p:nvPicPr>
          <p:cNvPr id="9" name="Picture 8" descr="A qr code with a dinosaur&#10;&#10;AI-generated content may be incorrect.">
            <a:extLst>
              <a:ext uri="{FF2B5EF4-FFF2-40B4-BE49-F238E27FC236}">
                <a16:creationId xmlns:a16="http://schemas.microsoft.com/office/drawing/2014/main" id="{DD339693-FB1C-1EF6-7676-28975EABAF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6142" y="1618299"/>
            <a:ext cx="3971698" cy="3971698"/>
          </a:xfrm>
          <a:prstGeom prst="rect">
            <a:avLst/>
          </a:prstGeom>
        </p:spPr>
      </p:pic>
    </p:spTree>
    <p:extLst>
      <p:ext uri="{BB962C8B-B14F-4D97-AF65-F5344CB8AC3E}">
        <p14:creationId xmlns:p14="http://schemas.microsoft.com/office/powerpoint/2010/main" val="1612259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circle(in)">
                                      <p:cBhvr>
                                        <p:cTn id="1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bg2">
                <a:shade val="69000"/>
                <a:hueMod val="91000"/>
                <a:satMod val="164000"/>
                <a:lumMod val="74000"/>
              </a:schemeClr>
              <a:schemeClr val="bg2">
                <a:hueMod val="124000"/>
                <a:satMod val="140000"/>
                <a:lumMod val="142000"/>
              </a:schemeClr>
            </a:duotone>
            <a:lum/>
            <a:extLst>
              <a:ext uri="{BEBA8EAE-BF5A-486C-A8C5-ECC9F3942E4B}">
                <a14:imgProps xmlns:a14="http://schemas.microsoft.com/office/drawing/2010/main">
                  <a14:imgLayer r:embed="rId4">
                    <a14:imgEffect>
                      <a14:colorTemperature colorTemp="115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97A2E1-C3DD-F255-DE34-F5068EFBB440}"/>
              </a:ext>
            </a:extLst>
          </p:cNvPr>
          <p:cNvSpPr>
            <a:spLocks noGrp="1"/>
          </p:cNvSpPr>
          <p:nvPr>
            <p:ph type="title"/>
          </p:nvPr>
        </p:nvSpPr>
        <p:spPr>
          <a:xfrm>
            <a:off x="806195" y="804672"/>
            <a:ext cx="3521359" cy="5248656"/>
          </a:xfrm>
        </p:spPr>
        <p:txBody>
          <a:bodyPr anchor="ctr">
            <a:normAutofit/>
          </a:bodyPr>
          <a:lstStyle/>
          <a:p>
            <a:pPr algn="ctr"/>
            <a:r>
              <a:rPr lang="en-US" b="1" dirty="0">
                <a:latin typeface="Georgia" panose="02040502050405020303" pitchFamily="18" charset="0"/>
              </a:rPr>
              <a:t>Law and Justice Advisory Board</a:t>
            </a:r>
            <a:endParaRPr lang="en-IL"/>
          </a:p>
        </p:txBody>
      </p:sp>
      <p:sp>
        <p:nvSpPr>
          <p:cNvPr id="3" name="מציין מיקום תוכן 2">
            <a:extLst>
              <a:ext uri="{FF2B5EF4-FFF2-40B4-BE49-F238E27FC236}">
                <a16:creationId xmlns:a16="http://schemas.microsoft.com/office/drawing/2014/main" id="{901FFF47-5B3A-3DE7-2912-E08CCFE2EA5B}"/>
              </a:ext>
            </a:extLst>
          </p:cNvPr>
          <p:cNvSpPr>
            <a:spLocks noGrp="1"/>
          </p:cNvSpPr>
          <p:nvPr>
            <p:ph idx="1"/>
          </p:nvPr>
        </p:nvSpPr>
        <p:spPr>
          <a:xfrm>
            <a:off x="4802907" y="971803"/>
            <a:ext cx="6399930" cy="5248657"/>
          </a:xfrm>
        </p:spPr>
        <p:txBody>
          <a:bodyPr anchor="ctr">
            <a:normAutofit/>
          </a:bodyPr>
          <a:lstStyle/>
          <a:p>
            <a:endParaRPr lang="en-US" dirty="0"/>
          </a:p>
          <a:p>
            <a:pPr marL="0" indent="0">
              <a:buNone/>
            </a:pPr>
            <a:r>
              <a:rPr lang="en-US" sz="2800" b="1" dirty="0">
                <a:latin typeface="Arial" panose="020B0604020202020204" pitchFamily="34" charset="0"/>
                <a:cs typeface="Arial" panose="020B0604020202020204" pitchFamily="34" charset="0"/>
              </a:rPr>
              <a:t>Role</a:t>
            </a:r>
          </a:p>
          <a:p>
            <a:pPr marL="0" indent="0">
              <a:buNone/>
            </a:pPr>
            <a:endParaRPr lang="en-US" sz="1200"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Reviewing existing systems</a:t>
            </a:r>
          </a:p>
          <a:p>
            <a:r>
              <a:rPr lang="en-US" b="1" dirty="0">
                <a:latin typeface="Arial" panose="020B0604020202020204" pitchFamily="34" charset="0"/>
                <a:cs typeface="Arial" panose="020B0604020202020204" pitchFamily="34" charset="0"/>
              </a:rPr>
              <a:t>Finding and promoting world’s best practices</a:t>
            </a:r>
          </a:p>
          <a:p>
            <a:r>
              <a:rPr lang="en-US" b="1" dirty="0">
                <a:latin typeface="Arial" panose="020B0604020202020204" pitchFamily="34" charset="0"/>
                <a:cs typeface="Arial" panose="020B0604020202020204" pitchFamily="34" charset="0"/>
              </a:rPr>
              <a:t>Advocating improvements to current systems</a:t>
            </a:r>
          </a:p>
          <a:p>
            <a:r>
              <a:rPr lang="en-US" b="1" dirty="0">
                <a:latin typeface="Arial" panose="020B0604020202020204" pitchFamily="34" charset="0"/>
                <a:cs typeface="Arial" panose="020B0604020202020204" pitchFamily="34" charset="0"/>
              </a:rPr>
              <a:t>Proposing better systems</a:t>
            </a:r>
          </a:p>
          <a:p>
            <a:pPr marL="0" indent="0">
              <a:buNone/>
            </a:pPr>
            <a:endParaRPr lang="en-US" b="1"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There is a consensus that there is a need for a paradigm shift in the way societies and families regard parental separation, and on how to reach arrangements for children without exposing them to avoidable harm. </a:t>
            </a:r>
            <a:endParaRPr lang="en-IL" b="1">
              <a:latin typeface="Arial" panose="020B0604020202020204" pitchFamily="34" charset="0"/>
              <a:cs typeface="Arial" panose="020B0604020202020204" pitchFamily="34" charset="0"/>
            </a:endParaRPr>
          </a:p>
          <a:p>
            <a:endParaRPr lang="en-IL"/>
          </a:p>
        </p:txBody>
      </p:sp>
      <p:sp>
        <p:nvSpPr>
          <p:cNvPr id="4" name="מציין מיקום של כותרת תחתונה 3">
            <a:extLst>
              <a:ext uri="{FF2B5EF4-FFF2-40B4-BE49-F238E27FC236}">
                <a16:creationId xmlns:a16="http://schemas.microsoft.com/office/drawing/2014/main" id="{D51F2F7D-8C4F-BF01-94F0-52590F737292}"/>
              </a:ext>
            </a:extLst>
          </p:cNvPr>
          <p:cNvSpPr>
            <a:spLocks noGrp="1"/>
          </p:cNvSpPr>
          <p:nvPr>
            <p:ph type="ftr" sz="quarter" idx="11"/>
          </p:nvPr>
        </p:nvSpPr>
        <p:spPr>
          <a:xfrm>
            <a:off x="4169233" y="6437391"/>
            <a:ext cx="6337972" cy="304801"/>
          </a:xfrm>
        </p:spPr>
        <p:txBody>
          <a:bodyPr anchor="ctr">
            <a:noAutofit/>
          </a:bodyPr>
          <a:lstStyle/>
          <a:p>
            <a:pPr>
              <a:lnSpc>
                <a:spcPct val="90000"/>
              </a:lnSpc>
              <a:spcAft>
                <a:spcPts val="600"/>
              </a:spcAft>
            </a:pPr>
            <a:r>
              <a:rPr lang="en-US" sz="1400" dirty="0">
                <a:solidFill>
                  <a:schemeClr val="accent1"/>
                </a:solidFill>
                <a:latin typeface="Arial" panose="020B0604020202020204" pitchFamily="34" charset="0"/>
                <a:cs typeface="Arial" panose="020B0604020202020204" pitchFamily="34" charset="0"/>
              </a:rPr>
              <a:t>Law and Justice Advisory Board, Two Wishes Foundation, 2025</a:t>
            </a:r>
            <a:endParaRPr lang="en-IL" sz="1400">
              <a:solidFill>
                <a:schemeClr val="accent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0C667B25-E3EF-9FF7-E756-4B3F840A1F33}"/>
              </a:ext>
            </a:extLst>
          </p:cNvPr>
          <p:cNvSpPr txBox="1"/>
          <p:nvPr/>
        </p:nvSpPr>
        <p:spPr>
          <a:xfrm>
            <a:off x="10615611" y="602471"/>
            <a:ext cx="312906" cy="369332"/>
          </a:xfrm>
          <a:prstGeom prst="rect">
            <a:avLst/>
          </a:prstGeom>
          <a:noFill/>
        </p:spPr>
        <p:txBody>
          <a:bodyPr wrap="none" rtlCol="0">
            <a:spAutoFit/>
          </a:bodyPr>
          <a:lstStyle/>
          <a:p>
            <a:fld id="{DA39E3B4-DCAA-1A4C-9081-E65A6507C45A}" type="slidenum">
              <a:rPr lang="en-US" smtClean="0"/>
              <a:t>3</a:t>
            </a:fld>
            <a:endParaRPr lang="en-US" dirty="0"/>
          </a:p>
        </p:txBody>
      </p:sp>
    </p:spTree>
    <p:extLst>
      <p:ext uri="{BB962C8B-B14F-4D97-AF65-F5344CB8AC3E}">
        <p14:creationId xmlns:p14="http://schemas.microsoft.com/office/powerpoint/2010/main" val="1918044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bg2">
                <a:shade val="69000"/>
                <a:hueMod val="91000"/>
                <a:satMod val="164000"/>
                <a:lumMod val="74000"/>
              </a:schemeClr>
              <a:schemeClr val="bg2">
                <a:hueMod val="124000"/>
                <a:satMod val="140000"/>
                <a:lumMod val="142000"/>
              </a:schemeClr>
            </a:duotone>
            <a:lum/>
            <a:extLst>
              <a:ext uri="{BEBA8EAE-BF5A-486C-A8C5-ECC9F3942E4B}">
                <a14:imgProps xmlns:a14="http://schemas.microsoft.com/office/drawing/2010/main">
                  <a14:imgLayer r:embed="rId4">
                    <a14:imgEffect>
                      <a14:colorTemperature colorTemp="115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CEBA0222-3C55-23BC-2F7D-D28D9D38245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A999AA2-8F7B-821D-600D-B4DCE3EF1C03}"/>
              </a:ext>
            </a:extLst>
          </p:cNvPr>
          <p:cNvSpPr>
            <a:spLocks noGrp="1"/>
          </p:cNvSpPr>
          <p:nvPr>
            <p:ph type="title"/>
          </p:nvPr>
        </p:nvSpPr>
        <p:spPr>
          <a:xfrm>
            <a:off x="806195" y="804672"/>
            <a:ext cx="3521359" cy="5248656"/>
          </a:xfrm>
        </p:spPr>
        <p:txBody>
          <a:bodyPr anchor="ctr">
            <a:normAutofit/>
          </a:bodyPr>
          <a:lstStyle/>
          <a:p>
            <a:pPr algn="ctr"/>
            <a:r>
              <a:rPr lang="en-US" b="1" dirty="0">
                <a:latin typeface="Georgia" panose="02040502050405020303" pitchFamily="18" charset="0"/>
              </a:rPr>
              <a:t>Law and Justice Advisory Board</a:t>
            </a:r>
            <a:endParaRPr lang="en-IL"/>
          </a:p>
        </p:txBody>
      </p:sp>
      <p:sp>
        <p:nvSpPr>
          <p:cNvPr id="3" name="מציין מיקום תוכן 2">
            <a:extLst>
              <a:ext uri="{FF2B5EF4-FFF2-40B4-BE49-F238E27FC236}">
                <a16:creationId xmlns:a16="http://schemas.microsoft.com/office/drawing/2014/main" id="{616D571C-B0BE-AD31-A8CD-D93062A869ED}"/>
              </a:ext>
            </a:extLst>
          </p:cNvPr>
          <p:cNvSpPr>
            <a:spLocks noGrp="1"/>
          </p:cNvSpPr>
          <p:nvPr>
            <p:ph idx="1"/>
          </p:nvPr>
        </p:nvSpPr>
        <p:spPr>
          <a:xfrm>
            <a:off x="4830738" y="808038"/>
            <a:ext cx="6399930" cy="5511603"/>
          </a:xfrm>
        </p:spPr>
        <p:txBody>
          <a:bodyPr anchor="ctr">
            <a:normAutofit fontScale="55000" lnSpcReduction="20000"/>
          </a:bodyPr>
          <a:lstStyle/>
          <a:p>
            <a:pPr marL="0" indent="0">
              <a:buNone/>
            </a:pPr>
            <a:br>
              <a:rPr lang="en-US" sz="4500" b="1" dirty="0">
                <a:latin typeface="Arial" panose="020B0604020202020204" pitchFamily="34" charset="0"/>
                <a:cs typeface="Arial" panose="020B0604020202020204" pitchFamily="34" charset="0"/>
              </a:rPr>
            </a:br>
            <a:r>
              <a:rPr lang="en-US" sz="4500" b="1" dirty="0">
                <a:latin typeface="Arial" panose="020B0604020202020204" pitchFamily="34" charset="0"/>
                <a:cs typeface="Arial" panose="020B0604020202020204" pitchFamily="34" charset="0"/>
              </a:rPr>
              <a:t>Current members </a:t>
            </a:r>
            <a:br>
              <a:rPr lang="en-US" sz="4500" b="1" dirty="0">
                <a:latin typeface="Arial" panose="020B0604020202020204" pitchFamily="34" charset="0"/>
                <a:cs typeface="Arial" panose="020B0604020202020204" pitchFamily="34" charset="0"/>
              </a:rPr>
            </a:br>
            <a:r>
              <a:rPr lang="en-US" sz="2500" b="1" dirty="0">
                <a:latin typeface="Arial" panose="020B0604020202020204" pitchFamily="34" charset="0"/>
                <a:cs typeface="Arial" panose="020B0604020202020204" pitchFamily="34" charset="0"/>
              </a:rPr>
              <a:t>(in alphabetical order):</a:t>
            </a:r>
            <a:endParaRPr lang="en-IL" sz="2500" b="1">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Portugal: Judge José Barros</a:t>
            </a:r>
            <a:endParaRPr lang="en-IL" sz="2200" b="1">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Belgium: Judge Marie-France Carlier (co-chair)</a:t>
            </a:r>
            <a:endParaRPr lang="en-IL" sz="2200" b="1">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USA: Judge (retired) Bruce Cohen</a:t>
            </a:r>
            <a:endParaRPr lang="en-IL" sz="2200" b="1">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India: Judge (retired) Roshan Dalvi</a:t>
            </a:r>
            <a:endParaRPr lang="en-IL" sz="2200" b="1">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Japan: Judge (retired) Daisuke Ikuta</a:t>
            </a:r>
            <a:endParaRPr lang="en-IL" sz="2200" b="1">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Israel: Judge (retired) Philip Marcus (co-chair)</a:t>
            </a:r>
            <a:endParaRPr lang="en-IL" sz="2200" b="1">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South Africa: Magistrate (retired) Gabriela McKellar</a:t>
            </a:r>
          </a:p>
          <a:p>
            <a:r>
              <a:rPr lang="en-US" sz="2200" b="1" dirty="0">
                <a:latin typeface="Arial" panose="020B0604020202020204" pitchFamily="34" charset="0"/>
                <a:cs typeface="Arial" panose="020B0604020202020204" pitchFamily="34" charset="0"/>
              </a:rPr>
              <a:t>Argentina: Judge (retired) Mauricio Mizrahi</a:t>
            </a:r>
          </a:p>
          <a:p>
            <a:endParaRPr lang="en-IL" b="1">
              <a:latin typeface="Arial" panose="020B0604020202020204" pitchFamily="34" charset="0"/>
              <a:cs typeface="Arial" panose="020B0604020202020204" pitchFamily="34" charset="0"/>
            </a:endParaRPr>
          </a:p>
          <a:p>
            <a:pPr marL="0" indent="0">
              <a:buNone/>
            </a:pPr>
            <a:r>
              <a:rPr lang="en-US" sz="2200" b="1" dirty="0">
                <a:latin typeface="Arial" panose="020B0604020202020204" pitchFamily="34" charset="0"/>
                <a:cs typeface="Arial" panose="020B0604020202020204" pitchFamily="34" charset="0"/>
              </a:rPr>
              <a:t>with assistance from: </a:t>
            </a:r>
            <a:endParaRPr lang="en-IL" sz="2200" b="1">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Scotland: Dr Nick Child, UK Board Member &amp; Child Psychiatrist </a:t>
            </a:r>
            <a:br>
              <a:rPr lang="en-US" sz="2200" b="1" dirty="0">
                <a:latin typeface="Arial" panose="020B0604020202020204" pitchFamily="34" charset="0"/>
                <a:cs typeface="Arial" panose="020B0604020202020204" pitchFamily="34" charset="0"/>
              </a:rPr>
            </a:br>
            <a:r>
              <a:rPr lang="en-US" sz="2200" b="1" dirty="0">
                <a:latin typeface="Arial" panose="020B0604020202020204" pitchFamily="34" charset="0"/>
                <a:cs typeface="Arial" panose="020B0604020202020204" pitchFamily="34" charset="0"/>
              </a:rPr>
              <a:t>		    and Family Therapist (retired)</a:t>
            </a:r>
            <a:endParaRPr lang="en-IL" sz="2200" b="1">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Australia: Dr David Curl, Australia &amp; UK Board Member, Two Wishes Foundation</a:t>
            </a:r>
          </a:p>
          <a:p>
            <a:pPr marL="0" indent="0">
              <a:buNone/>
            </a:pPr>
            <a:endParaRPr lang="en-US" sz="1900" b="1" dirty="0">
              <a:latin typeface="Arial" panose="020B0604020202020204" pitchFamily="34" charset="0"/>
              <a:cs typeface="Arial" panose="020B0604020202020204" pitchFamily="34" charset="0"/>
            </a:endParaRPr>
          </a:p>
          <a:p>
            <a:pPr marL="0" indent="0">
              <a:buNone/>
            </a:pPr>
            <a:r>
              <a:rPr lang="en-US" sz="1900" dirty="0">
                <a:latin typeface="Arial" panose="020B0604020202020204" pitchFamily="34" charset="0"/>
                <a:cs typeface="Arial" panose="020B0604020202020204" pitchFamily="34" charset="0"/>
              </a:rPr>
              <a:t>The views expressed by individual members in this presentation do not necessarily represent </a:t>
            </a:r>
            <a:br>
              <a:rPr lang="en-US" sz="19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rPr>
              <a:t>the views of their own institutions, the policy of Two Wishes, or the views of other members.</a:t>
            </a:r>
            <a:endParaRPr lang="en-IL" sz="1900">
              <a:latin typeface="Arial" panose="020B0604020202020204" pitchFamily="34" charset="0"/>
              <a:cs typeface="Arial" panose="020B0604020202020204" pitchFamily="34" charset="0"/>
            </a:endParaRPr>
          </a:p>
          <a:p>
            <a:endParaRPr lang="en-IL"/>
          </a:p>
        </p:txBody>
      </p:sp>
      <p:sp>
        <p:nvSpPr>
          <p:cNvPr id="4" name="מציין מיקום של כותרת תחתונה 3">
            <a:extLst>
              <a:ext uri="{FF2B5EF4-FFF2-40B4-BE49-F238E27FC236}">
                <a16:creationId xmlns:a16="http://schemas.microsoft.com/office/drawing/2014/main" id="{57A28D91-FE7C-62A6-904B-2E14073E4D24}"/>
              </a:ext>
            </a:extLst>
          </p:cNvPr>
          <p:cNvSpPr>
            <a:spLocks noGrp="1"/>
          </p:cNvSpPr>
          <p:nvPr>
            <p:ph type="ftr" sz="quarter" idx="11"/>
          </p:nvPr>
        </p:nvSpPr>
        <p:spPr>
          <a:xfrm>
            <a:off x="4166102" y="6437391"/>
            <a:ext cx="6092083" cy="304801"/>
          </a:xfrm>
        </p:spPr>
        <p:txBody>
          <a:bodyPr anchor="ctr">
            <a:noAutofit/>
          </a:bodyPr>
          <a:lstStyle/>
          <a:p>
            <a:pPr>
              <a:lnSpc>
                <a:spcPct val="90000"/>
              </a:lnSpc>
              <a:spcAft>
                <a:spcPts val="600"/>
              </a:spcAft>
            </a:pPr>
            <a:r>
              <a:rPr lang="en-US" sz="1400" dirty="0">
                <a:solidFill>
                  <a:schemeClr val="accent1"/>
                </a:solidFill>
                <a:latin typeface="Arial" panose="020B0604020202020204" pitchFamily="34" charset="0"/>
                <a:cs typeface="Arial" panose="020B0604020202020204" pitchFamily="34" charset="0"/>
              </a:rPr>
              <a:t>Law and Justice Advisory Board, Two Wishes Foundation, 2025</a:t>
            </a:r>
            <a:endParaRPr lang="en-IL" sz="1400">
              <a:solidFill>
                <a:schemeClr val="accent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CCA0B3C-C615-1185-7BD4-44FF02CDD553}"/>
              </a:ext>
            </a:extLst>
          </p:cNvPr>
          <p:cNvSpPr txBox="1"/>
          <p:nvPr/>
        </p:nvSpPr>
        <p:spPr>
          <a:xfrm>
            <a:off x="10615611" y="602471"/>
            <a:ext cx="312906" cy="369332"/>
          </a:xfrm>
          <a:prstGeom prst="rect">
            <a:avLst/>
          </a:prstGeom>
          <a:noFill/>
        </p:spPr>
        <p:txBody>
          <a:bodyPr wrap="none" rtlCol="0">
            <a:spAutoFit/>
          </a:bodyPr>
          <a:lstStyle/>
          <a:p>
            <a:fld id="{DA39E3B4-DCAA-1A4C-9081-E65A6507C45A}" type="slidenum">
              <a:rPr lang="en-US" smtClean="0"/>
              <a:t>4</a:t>
            </a:fld>
            <a:endParaRPr lang="en-US" dirty="0"/>
          </a:p>
        </p:txBody>
      </p:sp>
    </p:spTree>
    <p:extLst>
      <p:ext uri="{BB962C8B-B14F-4D97-AF65-F5344CB8AC3E}">
        <p14:creationId xmlns:p14="http://schemas.microsoft.com/office/powerpoint/2010/main" val="4103318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bg2">
                <a:shade val="69000"/>
                <a:hueMod val="91000"/>
                <a:satMod val="164000"/>
                <a:lumMod val="74000"/>
              </a:schemeClr>
              <a:schemeClr val="bg2">
                <a:hueMod val="124000"/>
                <a:satMod val="140000"/>
                <a:lumMod val="142000"/>
              </a:schemeClr>
            </a:duotone>
            <a:lum/>
            <a:extLst>
              <a:ext uri="{BEBA8EAE-BF5A-486C-A8C5-ECC9F3942E4B}">
                <a14:imgProps xmlns:a14="http://schemas.microsoft.com/office/drawing/2010/main">
                  <a14:imgLayer r:embed="rId4">
                    <a14:imgEffect>
                      <a14:colorTemperature colorTemp="115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5E6600BA-34B4-5FD6-EDF1-B9A9433D70D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2C2443F-CD89-12F3-0CAE-4DD90C7C2583}"/>
              </a:ext>
            </a:extLst>
          </p:cNvPr>
          <p:cNvSpPr>
            <a:spLocks noGrp="1"/>
          </p:cNvSpPr>
          <p:nvPr>
            <p:ph type="title"/>
          </p:nvPr>
        </p:nvSpPr>
        <p:spPr>
          <a:xfrm>
            <a:off x="806195" y="804672"/>
            <a:ext cx="3521359" cy="5248656"/>
          </a:xfrm>
        </p:spPr>
        <p:txBody>
          <a:bodyPr anchor="ctr">
            <a:normAutofit/>
          </a:bodyPr>
          <a:lstStyle/>
          <a:p>
            <a:pPr algn="ctr"/>
            <a:r>
              <a:rPr lang="en-US" b="1" dirty="0">
                <a:latin typeface="Georgia" panose="02040502050405020303" pitchFamily="18" charset="0"/>
              </a:rPr>
              <a:t>Law and Justice Advisory Board</a:t>
            </a:r>
            <a:endParaRPr lang="en-IL"/>
          </a:p>
        </p:txBody>
      </p:sp>
      <p:sp>
        <p:nvSpPr>
          <p:cNvPr id="3" name="מציין מיקום תוכן 2">
            <a:extLst>
              <a:ext uri="{FF2B5EF4-FFF2-40B4-BE49-F238E27FC236}">
                <a16:creationId xmlns:a16="http://schemas.microsoft.com/office/drawing/2014/main" id="{7EB51F1B-334D-710B-41DD-D173323B7CC2}"/>
              </a:ext>
            </a:extLst>
          </p:cNvPr>
          <p:cNvSpPr>
            <a:spLocks noGrp="1"/>
          </p:cNvSpPr>
          <p:nvPr>
            <p:ph idx="1"/>
          </p:nvPr>
        </p:nvSpPr>
        <p:spPr>
          <a:xfrm>
            <a:off x="4839204" y="1280025"/>
            <a:ext cx="6399930" cy="4423108"/>
          </a:xfrm>
        </p:spPr>
        <p:txBody>
          <a:bodyPr anchor="ctr">
            <a:normAutofit/>
          </a:bodyPr>
          <a:lstStyle/>
          <a:p>
            <a:pPr marL="0" indent="0">
              <a:buNone/>
            </a:pPr>
            <a:r>
              <a:rPr lang="en-US" sz="2600" b="1" dirty="0">
                <a:latin typeface="Arial" panose="020B0604020202020204" pitchFamily="34" charset="0"/>
                <a:cs typeface="Arial" panose="020B0604020202020204" pitchFamily="34" charset="0"/>
              </a:rPr>
              <a:t>Our work so far</a:t>
            </a:r>
            <a:endParaRPr lang="en-IL" sz="2600" b="1">
              <a:latin typeface="Arial" panose="020B0604020202020204" pitchFamily="34" charset="0"/>
              <a:cs typeface="Arial" panose="020B0604020202020204" pitchFamily="34" charset="0"/>
            </a:endParaRPr>
          </a:p>
          <a:p>
            <a:pPr marL="0" indent="0">
              <a:buNone/>
            </a:pPr>
            <a:endParaRPr lang="en-US" sz="1400" b="1" kern="100" dirty="0">
              <a:latin typeface="Arial" panose="020B0604020202020204" pitchFamily="34" charset="0"/>
              <a:ea typeface="Aptos" panose="020B0004020202020204" pitchFamily="34" charset="0"/>
              <a:cs typeface="Arial" panose="020B0604020202020204" pitchFamily="34" charset="0"/>
            </a:endParaRPr>
          </a:p>
          <a:p>
            <a:pPr marL="0" indent="0">
              <a:buNone/>
            </a:pPr>
            <a:r>
              <a:rPr lang="en-US" sz="1400" b="1" kern="100" dirty="0">
                <a:latin typeface="Arial" panose="020B0604020202020204" pitchFamily="34" charset="0"/>
                <a:ea typeface="Aptos" panose="020B0004020202020204" pitchFamily="34" charset="0"/>
                <a:cs typeface="Arial" panose="020B0604020202020204" pitchFamily="34" charset="0"/>
              </a:rPr>
              <a:t>After meeting many times, consulting with colleagues from around the world, and reviewing the literature, we have reached a consensus on many issues. Our initial findings and recommendations can be found in our report – along with a summary of today’s presentations – accessible via this QR code:</a:t>
            </a:r>
          </a:p>
          <a:p>
            <a:pPr marL="0" indent="0">
              <a:buNone/>
            </a:pPr>
            <a:endParaRPr lang="en-US" sz="1800" b="1" kern="100" dirty="0">
              <a:latin typeface="Arial" panose="020B0604020202020204" pitchFamily="34" charset="0"/>
              <a:ea typeface="Aptos" panose="020B0004020202020204" pitchFamily="34" charset="0"/>
              <a:cs typeface="Arial" panose="020B0604020202020204" pitchFamily="34" charset="0"/>
            </a:endParaRPr>
          </a:p>
          <a:p>
            <a:pPr marL="0" indent="0">
              <a:buNone/>
            </a:pPr>
            <a:r>
              <a:rPr lang="en-US" sz="1800" b="1" kern="100" dirty="0">
                <a:latin typeface="Arial" panose="020B0604020202020204" pitchFamily="34" charset="0"/>
                <a:ea typeface="Aptos" panose="020B0004020202020204" pitchFamily="34" charset="0"/>
                <a:cs typeface="Arial" panose="020B0604020202020204" pitchFamily="34" charset="0"/>
              </a:rPr>
              <a:t>“Perfecting the Family Court </a:t>
            </a:r>
            <a:br>
              <a:rPr lang="en-US" sz="1800" b="1" kern="100" dirty="0">
                <a:latin typeface="Arial" panose="020B0604020202020204" pitchFamily="34" charset="0"/>
                <a:ea typeface="Aptos" panose="020B0004020202020204" pitchFamily="34" charset="0"/>
                <a:cs typeface="Arial" panose="020B0604020202020204" pitchFamily="34" charset="0"/>
              </a:rPr>
            </a:br>
            <a:r>
              <a:rPr lang="en-US" sz="1800" b="1" kern="100" dirty="0">
                <a:latin typeface="Arial" panose="020B0604020202020204" pitchFamily="34" charset="0"/>
                <a:ea typeface="Aptos" panose="020B0004020202020204" pitchFamily="34" charset="0"/>
                <a:cs typeface="Arial" panose="020B0604020202020204" pitchFamily="34" charset="0"/>
              </a:rPr>
              <a:t>… and what’s even better:</a:t>
            </a:r>
          </a:p>
          <a:p>
            <a:pPr marL="0" indent="0">
              <a:buNone/>
            </a:pPr>
            <a:r>
              <a:rPr lang="en-US" sz="1400" b="1" kern="100" dirty="0">
                <a:latin typeface="Arial" panose="020B0604020202020204" pitchFamily="34" charset="0"/>
                <a:ea typeface="Aptos" panose="020B0004020202020204" pitchFamily="34" charset="0"/>
                <a:cs typeface="Arial" panose="020B0604020202020204" pitchFamily="34" charset="0"/>
              </a:rPr>
              <a:t>Report and recommendations for </a:t>
            </a:r>
            <a:br>
              <a:rPr lang="en-US" sz="1400" b="1" kern="100" dirty="0">
                <a:latin typeface="Arial" panose="020B0604020202020204" pitchFamily="34" charset="0"/>
                <a:ea typeface="Aptos" panose="020B0004020202020204" pitchFamily="34" charset="0"/>
                <a:cs typeface="Arial" panose="020B0604020202020204" pitchFamily="34" charset="0"/>
              </a:rPr>
            </a:br>
            <a:r>
              <a:rPr lang="en-US" sz="1400" b="1" kern="100" dirty="0">
                <a:latin typeface="Arial" panose="020B0604020202020204" pitchFamily="34" charset="0"/>
                <a:ea typeface="Aptos" panose="020B0004020202020204" pitchFamily="34" charset="0"/>
                <a:cs typeface="Arial" panose="020B0604020202020204" pitchFamily="34" charset="0"/>
              </a:rPr>
              <a:t>minimizing harm to children </a:t>
            </a:r>
            <a:br>
              <a:rPr lang="en-US" sz="1400" b="1" kern="100" dirty="0">
                <a:latin typeface="Arial" panose="020B0604020202020204" pitchFamily="34" charset="0"/>
                <a:ea typeface="Aptos" panose="020B0004020202020204" pitchFamily="34" charset="0"/>
                <a:cs typeface="Arial" panose="020B0604020202020204" pitchFamily="34" charset="0"/>
              </a:rPr>
            </a:br>
            <a:r>
              <a:rPr lang="en-US" sz="1400" b="1" kern="100" dirty="0">
                <a:latin typeface="Arial" panose="020B0604020202020204" pitchFamily="34" charset="0"/>
                <a:ea typeface="Aptos" panose="020B0004020202020204" pitchFamily="34" charset="0"/>
                <a:cs typeface="Arial" panose="020B0604020202020204" pitchFamily="34" charset="0"/>
              </a:rPr>
              <a:t>whose parents separate</a:t>
            </a:r>
            <a:r>
              <a:rPr lang="en-US" sz="1800" b="1" kern="100" dirty="0">
                <a:latin typeface="Arial" panose="020B0604020202020204" pitchFamily="34" charset="0"/>
                <a:ea typeface="Aptos" panose="020B0004020202020204" pitchFamily="34" charset="0"/>
                <a:cs typeface="Arial" panose="020B0604020202020204" pitchFamily="34" charset="0"/>
              </a:rPr>
              <a:t>.”</a:t>
            </a:r>
            <a:br>
              <a:rPr lang="en-US" sz="1800" b="1" kern="100" dirty="0">
                <a:latin typeface="Arial" panose="020B0604020202020204" pitchFamily="34" charset="0"/>
                <a:ea typeface="Aptos" panose="020B0004020202020204" pitchFamily="34" charset="0"/>
                <a:cs typeface="Arial" panose="020B0604020202020204" pitchFamily="34" charset="0"/>
              </a:rPr>
            </a:br>
            <a:endParaRPr lang="en-IL"/>
          </a:p>
        </p:txBody>
      </p:sp>
      <p:sp>
        <p:nvSpPr>
          <p:cNvPr id="4" name="מציין מיקום של כותרת תחתונה 3">
            <a:extLst>
              <a:ext uri="{FF2B5EF4-FFF2-40B4-BE49-F238E27FC236}">
                <a16:creationId xmlns:a16="http://schemas.microsoft.com/office/drawing/2014/main" id="{361C8C13-DDC7-3C7B-C98E-ADB1005207FA}"/>
              </a:ext>
            </a:extLst>
          </p:cNvPr>
          <p:cNvSpPr>
            <a:spLocks noGrp="1"/>
          </p:cNvSpPr>
          <p:nvPr>
            <p:ph type="ftr" sz="quarter" idx="11"/>
          </p:nvPr>
        </p:nvSpPr>
        <p:spPr>
          <a:xfrm>
            <a:off x="4166102" y="6437391"/>
            <a:ext cx="6092083" cy="304801"/>
          </a:xfrm>
        </p:spPr>
        <p:txBody>
          <a:bodyPr anchor="ctr">
            <a:noAutofit/>
          </a:bodyPr>
          <a:lstStyle/>
          <a:p>
            <a:pPr>
              <a:lnSpc>
                <a:spcPct val="90000"/>
              </a:lnSpc>
              <a:spcAft>
                <a:spcPts val="600"/>
              </a:spcAft>
            </a:pPr>
            <a:r>
              <a:rPr lang="en-US" sz="1400" dirty="0">
                <a:solidFill>
                  <a:schemeClr val="accent1"/>
                </a:solidFill>
                <a:latin typeface="Arial" panose="020B0604020202020204" pitchFamily="34" charset="0"/>
                <a:cs typeface="Arial" panose="020B0604020202020204" pitchFamily="34" charset="0"/>
              </a:rPr>
              <a:t>Law and Justice Advisory Board, Two Wishes Foundation, 2025</a:t>
            </a:r>
            <a:endParaRPr lang="en-IL" sz="1400">
              <a:solidFill>
                <a:schemeClr val="accent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3C33FFA6-174A-2C35-297F-5809372F6FAF}"/>
              </a:ext>
            </a:extLst>
          </p:cNvPr>
          <p:cNvSpPr txBox="1"/>
          <p:nvPr/>
        </p:nvSpPr>
        <p:spPr>
          <a:xfrm>
            <a:off x="10615611" y="602471"/>
            <a:ext cx="312906" cy="369332"/>
          </a:xfrm>
          <a:prstGeom prst="rect">
            <a:avLst/>
          </a:prstGeom>
          <a:noFill/>
        </p:spPr>
        <p:txBody>
          <a:bodyPr wrap="none" rtlCol="0">
            <a:spAutoFit/>
          </a:bodyPr>
          <a:lstStyle/>
          <a:p>
            <a:fld id="{DA39E3B4-DCAA-1A4C-9081-E65A6507C45A}" type="slidenum">
              <a:rPr lang="en-US" smtClean="0"/>
              <a:t>5</a:t>
            </a:fld>
            <a:endParaRPr lang="en-US" dirty="0"/>
          </a:p>
        </p:txBody>
      </p:sp>
      <p:pic>
        <p:nvPicPr>
          <p:cNvPr id="6" name="Picture 5">
            <a:extLst>
              <a:ext uri="{FF2B5EF4-FFF2-40B4-BE49-F238E27FC236}">
                <a16:creationId xmlns:a16="http://schemas.microsoft.com/office/drawing/2014/main" id="{3F124B82-8BC5-3D62-3B68-C8245704C5B5}"/>
              </a:ext>
            </a:extLst>
          </p:cNvPr>
          <p:cNvPicPr>
            <a:picLocks noChangeAspect="1"/>
          </p:cNvPicPr>
          <p:nvPr/>
        </p:nvPicPr>
        <p:blipFill>
          <a:blip r:embed="rId5"/>
          <a:stretch>
            <a:fillRect/>
          </a:stretch>
        </p:blipFill>
        <p:spPr>
          <a:xfrm>
            <a:off x="9103806" y="3494366"/>
            <a:ext cx="1899139" cy="1899139"/>
          </a:xfrm>
          <a:prstGeom prst="rect">
            <a:avLst/>
          </a:prstGeom>
        </p:spPr>
      </p:pic>
    </p:spTree>
    <p:extLst>
      <p:ext uri="{BB962C8B-B14F-4D97-AF65-F5344CB8AC3E}">
        <p14:creationId xmlns:p14="http://schemas.microsoft.com/office/powerpoint/2010/main" val="4142469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bg2">
                <a:shade val="69000"/>
                <a:hueMod val="91000"/>
                <a:satMod val="164000"/>
                <a:lumMod val="74000"/>
              </a:schemeClr>
              <a:schemeClr val="bg2">
                <a:hueMod val="124000"/>
                <a:satMod val="140000"/>
                <a:lumMod val="142000"/>
              </a:schemeClr>
            </a:duotone>
            <a:lum/>
            <a:extLst>
              <a:ext uri="{BEBA8EAE-BF5A-486C-A8C5-ECC9F3942E4B}">
                <a14:imgProps xmlns:a14="http://schemas.microsoft.com/office/drawing/2010/main">
                  <a14:imgLayer r:embed="rId4">
                    <a14:imgEffect>
                      <a14:colorTemperature colorTemp="115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0006DA33-24F8-8F8A-6E9D-14FB087A205D}"/>
            </a:ext>
          </a:extLst>
        </p:cNvPr>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E8E2917-6E66-A727-533F-1A548A0B0926}"/>
              </a:ext>
            </a:extLst>
          </p:cNvPr>
          <p:cNvSpPr>
            <a:spLocks noGrp="1"/>
          </p:cNvSpPr>
          <p:nvPr>
            <p:ph idx="1"/>
          </p:nvPr>
        </p:nvSpPr>
        <p:spPr>
          <a:xfrm>
            <a:off x="1531533" y="971803"/>
            <a:ext cx="9128934" cy="4412887"/>
          </a:xfrm>
        </p:spPr>
        <p:txBody>
          <a:bodyPr anchor="ctr">
            <a:normAutofit/>
          </a:bodyPr>
          <a:lstStyle/>
          <a:p>
            <a:pPr marL="0" indent="0">
              <a:buNone/>
            </a:pPr>
            <a:r>
              <a:rPr lang="en-US" b="1" dirty="0">
                <a:latin typeface="Arial" panose="020B0604020202020204" pitchFamily="34" charset="0"/>
                <a:cs typeface="Arial" panose="020B0604020202020204" pitchFamily="34" charset="0"/>
              </a:rPr>
              <a:t>Report and Recommendations</a:t>
            </a:r>
          </a:p>
          <a:p>
            <a:pPr marL="0" indent="0">
              <a:buNone/>
            </a:pPr>
            <a:br>
              <a:rPr lang="en-US" sz="1600" b="1" kern="100" dirty="0">
                <a:latin typeface="Arial" panose="020B0604020202020204" pitchFamily="34" charset="0"/>
                <a:ea typeface="Aptos" panose="020B0004020202020204" pitchFamily="34" charset="0"/>
                <a:cs typeface="Arial" panose="020B0604020202020204" pitchFamily="34" charset="0"/>
              </a:rPr>
            </a:br>
            <a:r>
              <a:rPr lang="en-US" sz="3600" b="1" kern="100" dirty="0">
                <a:latin typeface="Arial" panose="020B0604020202020204" pitchFamily="34" charset="0"/>
                <a:ea typeface="Aptos" panose="020B0004020202020204" pitchFamily="34" charset="0"/>
                <a:cs typeface="Arial" panose="020B0604020202020204" pitchFamily="34" charset="0"/>
              </a:rPr>
              <a:t>Part One: What is better than court?</a:t>
            </a:r>
          </a:p>
          <a:p>
            <a:pPr marL="0" indent="0">
              <a:buNone/>
            </a:pPr>
            <a:endParaRPr lang="en-US" sz="1600" b="1" kern="100" dirty="0">
              <a:latin typeface="Arial" panose="020B0604020202020204" pitchFamily="34" charset="0"/>
              <a:ea typeface="Aptos" panose="020B0004020202020204" pitchFamily="34" charset="0"/>
              <a:cs typeface="Arial" panose="020B0604020202020204" pitchFamily="34" charset="0"/>
            </a:endParaRPr>
          </a:p>
          <a:p>
            <a:pPr marL="0" indent="0">
              <a:buNone/>
            </a:pPr>
            <a:endParaRPr lang="en-US" sz="1800" b="1" kern="100" dirty="0">
              <a:latin typeface="Arial" panose="020B0604020202020204" pitchFamily="34" charset="0"/>
              <a:ea typeface="Aptos" panose="020B0004020202020204" pitchFamily="34" charset="0"/>
              <a:cs typeface="Arial" panose="020B0604020202020204" pitchFamily="34" charset="0"/>
            </a:endParaRPr>
          </a:p>
          <a:p>
            <a:pPr marL="0" indent="0">
              <a:buNone/>
            </a:pPr>
            <a:r>
              <a:rPr lang="en-US" sz="2600" b="1" dirty="0">
                <a:latin typeface="Arial" panose="020B0604020202020204" pitchFamily="34" charset="0"/>
                <a:cs typeface="Arial" panose="020B0604020202020204" pitchFamily="34" charset="0"/>
              </a:rPr>
              <a:t>Helping parents to decide on arrangements </a:t>
            </a:r>
            <a:br>
              <a:rPr lang="en-US" sz="2600" b="1" dirty="0">
                <a:latin typeface="Arial" panose="020B0604020202020204" pitchFamily="34" charset="0"/>
                <a:cs typeface="Arial" panose="020B0604020202020204" pitchFamily="34" charset="0"/>
              </a:rPr>
            </a:br>
            <a:r>
              <a:rPr lang="en-US" sz="2600" b="1" dirty="0">
                <a:latin typeface="Arial" panose="020B0604020202020204" pitchFamily="34" charset="0"/>
                <a:cs typeface="Arial" panose="020B0604020202020204" pitchFamily="34" charset="0"/>
              </a:rPr>
              <a:t>for their children </a:t>
            </a:r>
            <a:r>
              <a:rPr lang="en-US" sz="2600" b="1" u="sng" dirty="0">
                <a:latin typeface="Arial" panose="020B0604020202020204" pitchFamily="34" charset="0"/>
                <a:cs typeface="Arial" panose="020B0604020202020204" pitchFamily="34" charset="0"/>
              </a:rPr>
              <a:t>without</a:t>
            </a:r>
            <a:r>
              <a:rPr lang="en-US" sz="2600" b="1" dirty="0">
                <a:latin typeface="Arial" panose="020B0604020202020204" pitchFamily="34" charset="0"/>
                <a:cs typeface="Arial" panose="020B0604020202020204" pitchFamily="34" charset="0"/>
              </a:rPr>
              <a:t> the family court!</a:t>
            </a:r>
          </a:p>
          <a:p>
            <a:pPr marL="0" indent="0">
              <a:buNone/>
            </a:pPr>
            <a:br>
              <a:rPr lang="en-US" sz="1800" b="1" kern="100" dirty="0">
                <a:latin typeface="Arial" panose="020B0604020202020204" pitchFamily="34" charset="0"/>
                <a:ea typeface="Aptos" panose="020B0004020202020204" pitchFamily="34" charset="0"/>
                <a:cs typeface="Arial" panose="020B0604020202020204" pitchFamily="34" charset="0"/>
              </a:rPr>
            </a:br>
            <a:endParaRPr lang="en-IL"/>
          </a:p>
        </p:txBody>
      </p:sp>
      <p:sp>
        <p:nvSpPr>
          <p:cNvPr id="4" name="מציין מיקום של כותרת תחתונה 3">
            <a:extLst>
              <a:ext uri="{FF2B5EF4-FFF2-40B4-BE49-F238E27FC236}">
                <a16:creationId xmlns:a16="http://schemas.microsoft.com/office/drawing/2014/main" id="{78AF9957-7DE4-0DD2-6765-A0F6BA56D925}"/>
              </a:ext>
            </a:extLst>
          </p:cNvPr>
          <p:cNvSpPr>
            <a:spLocks noGrp="1"/>
          </p:cNvSpPr>
          <p:nvPr>
            <p:ph type="ftr" sz="quarter" idx="11"/>
          </p:nvPr>
        </p:nvSpPr>
        <p:spPr>
          <a:xfrm>
            <a:off x="4166102" y="6437391"/>
            <a:ext cx="6092083" cy="304801"/>
          </a:xfrm>
        </p:spPr>
        <p:txBody>
          <a:bodyPr anchor="ctr">
            <a:noAutofit/>
          </a:bodyPr>
          <a:lstStyle/>
          <a:p>
            <a:pPr>
              <a:lnSpc>
                <a:spcPct val="90000"/>
              </a:lnSpc>
              <a:spcAft>
                <a:spcPts val="600"/>
              </a:spcAft>
            </a:pPr>
            <a:r>
              <a:rPr lang="en-US" sz="1400" dirty="0">
                <a:solidFill>
                  <a:schemeClr val="accent1"/>
                </a:solidFill>
                <a:latin typeface="Arial" panose="020B0604020202020204" pitchFamily="34" charset="0"/>
                <a:cs typeface="Arial" panose="020B0604020202020204" pitchFamily="34" charset="0"/>
              </a:rPr>
              <a:t>Law and Justice Advisory Board, Two Wishes Foundation, 2025</a:t>
            </a:r>
            <a:endParaRPr lang="en-IL" sz="1400">
              <a:solidFill>
                <a:schemeClr val="accent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3A21E089-6443-2877-C204-001EBE30D72D}"/>
              </a:ext>
            </a:extLst>
          </p:cNvPr>
          <p:cNvSpPr txBox="1"/>
          <p:nvPr/>
        </p:nvSpPr>
        <p:spPr>
          <a:xfrm>
            <a:off x="10615611" y="602471"/>
            <a:ext cx="312906" cy="369332"/>
          </a:xfrm>
          <a:prstGeom prst="rect">
            <a:avLst/>
          </a:prstGeom>
          <a:noFill/>
        </p:spPr>
        <p:txBody>
          <a:bodyPr wrap="none" rtlCol="0">
            <a:spAutoFit/>
          </a:bodyPr>
          <a:lstStyle/>
          <a:p>
            <a:fld id="{DA39E3B4-DCAA-1A4C-9081-E65A6507C45A}" type="slidenum">
              <a:rPr lang="en-US" smtClean="0"/>
              <a:t>6</a:t>
            </a:fld>
            <a:endParaRPr lang="en-US" dirty="0"/>
          </a:p>
        </p:txBody>
      </p:sp>
    </p:spTree>
    <p:extLst>
      <p:ext uri="{BB962C8B-B14F-4D97-AF65-F5344CB8AC3E}">
        <p14:creationId xmlns:p14="http://schemas.microsoft.com/office/powerpoint/2010/main" val="1537259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bg2">
                <a:shade val="69000"/>
                <a:hueMod val="91000"/>
                <a:satMod val="164000"/>
                <a:lumMod val="74000"/>
              </a:schemeClr>
              <a:schemeClr val="bg2">
                <a:hueMod val="124000"/>
                <a:satMod val="140000"/>
                <a:lumMod val="142000"/>
              </a:schemeClr>
            </a:duotone>
            <a:lum/>
            <a:extLst>
              <a:ext uri="{BEBA8EAE-BF5A-486C-A8C5-ECC9F3942E4B}">
                <a14:imgProps xmlns:a14="http://schemas.microsoft.com/office/drawing/2010/main">
                  <a14:imgLayer r:embed="rId4">
                    <a14:imgEffect>
                      <a14:colorTemperature colorTemp="115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7F4235BB-35A5-EEF6-D9C4-9208947E06A9}"/>
            </a:ext>
          </a:extLst>
        </p:cNvPr>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F60BB30A-5E5F-4C2D-39E7-F695B4814AB5}"/>
              </a:ext>
            </a:extLst>
          </p:cNvPr>
          <p:cNvSpPr>
            <a:spLocks noGrp="1"/>
          </p:cNvSpPr>
          <p:nvPr>
            <p:ph idx="1"/>
          </p:nvPr>
        </p:nvSpPr>
        <p:spPr>
          <a:xfrm>
            <a:off x="1531533" y="1233189"/>
            <a:ext cx="9128934" cy="4412887"/>
          </a:xfrm>
        </p:spPr>
        <p:txBody>
          <a:bodyPr anchor="ctr">
            <a:normAutofit lnSpcReduction="10000"/>
          </a:bodyPr>
          <a:lstStyle/>
          <a:p>
            <a:pPr marL="0" indent="0">
              <a:buNone/>
            </a:pPr>
            <a:r>
              <a:rPr lang="en-US" sz="3600" b="1" dirty="0">
                <a:latin typeface="Arial" panose="020B0604020202020204" pitchFamily="34" charset="0"/>
                <a:cs typeface="Arial" panose="020B0604020202020204" pitchFamily="34" charset="0"/>
              </a:rPr>
              <a:t>Children have enough to cope with </a:t>
            </a:r>
            <a:br>
              <a:rPr lang="en-US" sz="3600" b="1" dirty="0">
                <a:latin typeface="Arial" panose="020B0604020202020204" pitchFamily="34" charset="0"/>
                <a:cs typeface="Arial" panose="020B0604020202020204" pitchFamily="34" charset="0"/>
              </a:rPr>
            </a:br>
            <a:r>
              <a:rPr lang="en-US" sz="3600" b="1" dirty="0">
                <a:latin typeface="Arial" panose="020B0604020202020204" pitchFamily="34" charset="0"/>
                <a:cs typeface="Arial" panose="020B0604020202020204" pitchFamily="34" charset="0"/>
              </a:rPr>
              <a:t>when their parents separate</a:t>
            </a:r>
            <a:endParaRPr lang="en-US" sz="1600" b="1" kern="100" dirty="0">
              <a:latin typeface="Arial" panose="020B0604020202020204" pitchFamily="34" charset="0"/>
              <a:ea typeface="Aptos" panose="020B0004020202020204" pitchFamily="34" charset="0"/>
              <a:cs typeface="Arial" panose="020B0604020202020204" pitchFamily="34" charset="0"/>
            </a:endParaRPr>
          </a:p>
          <a:p>
            <a:pPr marL="0" indent="0">
              <a:buNone/>
            </a:pPr>
            <a:endParaRPr lang="en-US" sz="1800" b="1" kern="100" dirty="0">
              <a:latin typeface="Arial" panose="020B0604020202020204" pitchFamily="34" charset="0"/>
              <a:ea typeface="Aptos" panose="020B0004020202020204" pitchFamily="34" charset="0"/>
              <a:cs typeface="Arial" panose="020B0604020202020204" pitchFamily="34" charset="0"/>
            </a:endParaRPr>
          </a:p>
          <a:p>
            <a:r>
              <a:rPr lang="en-US" sz="1800" b="1" dirty="0">
                <a:latin typeface="Arial" panose="020B0604020202020204" pitchFamily="34" charset="0"/>
                <a:cs typeface="Arial" panose="020B0604020202020204" pitchFamily="34" charset="0"/>
              </a:rPr>
              <a:t>Loss of stability – from one home to two</a:t>
            </a:r>
          </a:p>
          <a:p>
            <a:r>
              <a:rPr lang="en-US" sz="1800" b="1" dirty="0">
                <a:latin typeface="Arial" panose="020B0604020202020204" pitchFamily="34" charset="0"/>
                <a:cs typeface="Arial" panose="020B0604020202020204" pitchFamily="34" charset="0"/>
              </a:rPr>
              <a:t>Parents are stressed and preoccupied with their own feelings</a:t>
            </a:r>
          </a:p>
          <a:p>
            <a:r>
              <a:rPr lang="en-US" sz="1800" b="1" dirty="0">
                <a:latin typeface="Arial" panose="020B0604020202020204" pitchFamily="34" charset="0"/>
                <a:cs typeface="Arial" panose="020B0604020202020204" pitchFamily="34" charset="0"/>
              </a:rPr>
              <a:t>Sadness, concerns about the future</a:t>
            </a:r>
          </a:p>
          <a:p>
            <a:r>
              <a:rPr lang="en-US" sz="1800" b="1" dirty="0">
                <a:latin typeface="Arial" panose="020B0604020202020204" pitchFamily="34" charset="0"/>
                <a:cs typeface="Arial" panose="020B0604020202020204" pitchFamily="34" charset="0"/>
              </a:rPr>
              <a:t>Loyalty issues</a:t>
            </a:r>
          </a:p>
          <a:p>
            <a:r>
              <a:rPr lang="en-US" sz="1800" b="1" dirty="0">
                <a:latin typeface="Arial" panose="020B0604020202020204" pitchFamily="34" charset="0"/>
                <a:cs typeface="Arial" panose="020B0604020202020204" pitchFamily="34" charset="0"/>
              </a:rPr>
              <a:t>etc.</a:t>
            </a:r>
          </a:p>
          <a:p>
            <a:endParaRPr lang="en-US" sz="1800" b="1" dirty="0">
              <a:latin typeface="Arial" panose="020B0604020202020204" pitchFamily="34" charset="0"/>
              <a:cs typeface="Arial" panose="020B0604020202020204" pitchFamily="34" charset="0"/>
            </a:endParaRPr>
          </a:p>
          <a:p>
            <a:pPr marL="0" indent="0">
              <a:buNone/>
            </a:pPr>
            <a:br>
              <a:rPr lang="en-US" sz="1800" b="1" kern="100" dirty="0">
                <a:latin typeface="Arial" panose="020B0604020202020204" pitchFamily="34" charset="0"/>
                <a:ea typeface="Aptos" panose="020B0004020202020204" pitchFamily="34" charset="0"/>
                <a:cs typeface="Arial" panose="020B0604020202020204" pitchFamily="34" charset="0"/>
              </a:rPr>
            </a:br>
            <a:endParaRPr lang="en-IL"/>
          </a:p>
        </p:txBody>
      </p:sp>
      <p:sp>
        <p:nvSpPr>
          <p:cNvPr id="4" name="מציין מיקום של כותרת תחתונה 3">
            <a:extLst>
              <a:ext uri="{FF2B5EF4-FFF2-40B4-BE49-F238E27FC236}">
                <a16:creationId xmlns:a16="http://schemas.microsoft.com/office/drawing/2014/main" id="{5C9A93FE-2168-ED9F-2250-27F00CCE7261}"/>
              </a:ext>
            </a:extLst>
          </p:cNvPr>
          <p:cNvSpPr>
            <a:spLocks noGrp="1"/>
          </p:cNvSpPr>
          <p:nvPr>
            <p:ph type="ftr" sz="quarter" idx="11"/>
          </p:nvPr>
        </p:nvSpPr>
        <p:spPr>
          <a:xfrm>
            <a:off x="4166102" y="6479923"/>
            <a:ext cx="6092083" cy="304801"/>
          </a:xfrm>
        </p:spPr>
        <p:txBody>
          <a:bodyPr anchor="ctr">
            <a:noAutofit/>
          </a:bodyPr>
          <a:lstStyle/>
          <a:p>
            <a:pPr>
              <a:lnSpc>
                <a:spcPct val="90000"/>
              </a:lnSpc>
              <a:spcAft>
                <a:spcPts val="600"/>
              </a:spcAft>
            </a:pPr>
            <a:r>
              <a:rPr lang="en-US" sz="1400" dirty="0">
                <a:solidFill>
                  <a:schemeClr val="accent1"/>
                </a:solidFill>
                <a:latin typeface="Arial" panose="020B0604020202020204" pitchFamily="34" charset="0"/>
                <a:cs typeface="Arial" panose="020B0604020202020204" pitchFamily="34" charset="0"/>
              </a:rPr>
              <a:t>Law and Justice Advisory Board, Two Wishes Foundation, 2025</a:t>
            </a:r>
            <a:endParaRPr lang="en-IL" sz="1400">
              <a:solidFill>
                <a:schemeClr val="accent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0B7F2CEB-7577-6258-430E-3113E71146D7}"/>
              </a:ext>
            </a:extLst>
          </p:cNvPr>
          <p:cNvSpPr txBox="1"/>
          <p:nvPr/>
        </p:nvSpPr>
        <p:spPr>
          <a:xfrm>
            <a:off x="10615611" y="602471"/>
            <a:ext cx="312906" cy="369332"/>
          </a:xfrm>
          <a:prstGeom prst="rect">
            <a:avLst/>
          </a:prstGeom>
          <a:noFill/>
        </p:spPr>
        <p:txBody>
          <a:bodyPr wrap="none" rtlCol="0">
            <a:spAutoFit/>
          </a:bodyPr>
          <a:lstStyle/>
          <a:p>
            <a:fld id="{DA39E3B4-DCAA-1A4C-9081-E65A6507C45A}" type="slidenum">
              <a:rPr lang="en-US" smtClean="0"/>
              <a:t>7</a:t>
            </a:fld>
            <a:endParaRPr lang="en-US" dirty="0"/>
          </a:p>
        </p:txBody>
      </p:sp>
    </p:spTree>
    <p:extLst>
      <p:ext uri="{BB962C8B-B14F-4D97-AF65-F5344CB8AC3E}">
        <p14:creationId xmlns:p14="http://schemas.microsoft.com/office/powerpoint/2010/main" val="1307893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bg2">
                <a:shade val="69000"/>
                <a:hueMod val="91000"/>
                <a:satMod val="164000"/>
                <a:lumMod val="74000"/>
              </a:schemeClr>
              <a:schemeClr val="bg2">
                <a:hueMod val="124000"/>
                <a:satMod val="140000"/>
                <a:lumMod val="142000"/>
              </a:schemeClr>
            </a:duotone>
            <a:lum/>
            <a:extLst>
              <a:ext uri="{BEBA8EAE-BF5A-486C-A8C5-ECC9F3942E4B}">
                <a14:imgProps xmlns:a14="http://schemas.microsoft.com/office/drawing/2010/main">
                  <a14:imgLayer r:embed="rId4">
                    <a14:imgEffect>
                      <a14:colorTemperature colorTemp="115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F695E9FF-28A4-037A-C3C3-DF6B80A843E6}"/>
            </a:ext>
          </a:extLst>
        </p:cNvPr>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D24563E9-4A1C-2828-4AC9-9EED55F7C457}"/>
              </a:ext>
            </a:extLst>
          </p:cNvPr>
          <p:cNvSpPr>
            <a:spLocks noGrp="1"/>
          </p:cNvSpPr>
          <p:nvPr>
            <p:ph idx="1"/>
          </p:nvPr>
        </p:nvSpPr>
        <p:spPr>
          <a:xfrm>
            <a:off x="1531533" y="1222556"/>
            <a:ext cx="9128934" cy="4412887"/>
          </a:xfrm>
        </p:spPr>
        <p:txBody>
          <a:bodyPr anchor="ctr">
            <a:normAutofit fontScale="92500" lnSpcReduction="20000"/>
          </a:bodyPr>
          <a:lstStyle/>
          <a:p>
            <a:pPr marL="0" indent="0">
              <a:buNone/>
            </a:pPr>
            <a:r>
              <a:rPr lang="en-US" sz="3900" b="1" dirty="0">
                <a:latin typeface="Arial" panose="020B0604020202020204" pitchFamily="34" charset="0"/>
                <a:cs typeface="Arial" panose="020B0604020202020204" pitchFamily="34" charset="0"/>
              </a:rPr>
              <a:t>Adversarial court proceedings</a:t>
            </a:r>
          </a:p>
          <a:p>
            <a:pPr marL="0" indent="0">
              <a:buNone/>
            </a:pPr>
            <a:r>
              <a:rPr lang="en-US" sz="3900" b="1" dirty="0">
                <a:latin typeface="Arial" panose="020B0604020202020204" pitchFamily="34" charset="0"/>
                <a:cs typeface="Arial" panose="020B0604020202020204" pitchFamily="34" charset="0"/>
              </a:rPr>
              <a:t>make it worse for children</a:t>
            </a:r>
          </a:p>
          <a:p>
            <a:pPr marL="0" indent="0">
              <a:buNone/>
            </a:pPr>
            <a:endParaRPr lang="en-US" sz="1800" b="1" kern="100" dirty="0">
              <a:latin typeface="Arial" panose="020B0604020202020204" pitchFamily="34" charset="0"/>
              <a:ea typeface="Aptos" panose="020B0004020202020204" pitchFamily="34" charset="0"/>
              <a:cs typeface="Arial" panose="020B0604020202020204" pitchFamily="34" charset="0"/>
            </a:endParaRPr>
          </a:p>
          <a:p>
            <a:r>
              <a:rPr lang="en-US" sz="1800" b="1" dirty="0">
                <a:latin typeface="Arial" panose="020B0604020202020204" pitchFamily="34" charset="0"/>
                <a:cs typeface="Arial" panose="020B0604020202020204" pitchFamily="34" charset="0"/>
              </a:rPr>
              <a:t>Loss of stability – from one home to two</a:t>
            </a:r>
          </a:p>
          <a:p>
            <a:r>
              <a:rPr lang="en-US" sz="1800" b="1" dirty="0">
                <a:latin typeface="Arial" panose="020B0604020202020204" pitchFamily="34" charset="0"/>
                <a:cs typeface="Arial" panose="020B0604020202020204" pitchFamily="34" charset="0"/>
              </a:rPr>
              <a:t>Parents competing, each trying to be victorious over the other</a:t>
            </a:r>
          </a:p>
          <a:p>
            <a:r>
              <a:rPr lang="en-US" sz="1800" b="1" dirty="0">
                <a:latin typeface="Arial" panose="020B0604020202020204" pitchFamily="34" charset="0"/>
                <a:cs typeface="Arial" panose="020B0604020202020204" pitchFamily="34" charset="0"/>
              </a:rPr>
              <a:t>Child internalizes conflictual thinking, loses faith in permanence of relationships</a:t>
            </a:r>
          </a:p>
          <a:p>
            <a:r>
              <a:rPr lang="en-US" sz="1800" b="1" dirty="0">
                <a:latin typeface="Arial" panose="020B0604020202020204" pitchFamily="34" charset="0"/>
                <a:cs typeface="Arial" panose="020B0604020202020204" pitchFamily="34" charset="0"/>
              </a:rPr>
              <a:t>Parent’s legal expenses diminish resources available for the children</a:t>
            </a:r>
          </a:p>
          <a:p>
            <a:r>
              <a:rPr lang="en-US" sz="1800" b="1" dirty="0">
                <a:latin typeface="Arial" panose="020B0604020202020204" pitchFamily="34" charset="0"/>
                <a:cs typeface="Arial" panose="020B0604020202020204" pitchFamily="34" charset="0"/>
              </a:rPr>
              <a:t>Inadequate or harmful coping mechanisms</a:t>
            </a:r>
          </a:p>
          <a:p>
            <a:r>
              <a:rPr lang="en-US" sz="1800" b="1" dirty="0">
                <a:latin typeface="Arial" panose="020B0604020202020204" pitchFamily="34" charset="0"/>
                <a:cs typeface="Arial" panose="020B0604020202020204" pitchFamily="34" charset="0"/>
              </a:rPr>
              <a:t>Increased risk of mental and physical health problems</a:t>
            </a:r>
          </a:p>
          <a:p>
            <a:r>
              <a:rPr lang="en-US" sz="1800" b="1" dirty="0">
                <a:latin typeface="Arial" panose="020B0604020202020204" pitchFamily="34" charset="0"/>
                <a:cs typeface="Arial" panose="020B0604020202020204" pitchFamily="34" charset="0"/>
              </a:rPr>
              <a:t>etc.</a:t>
            </a:r>
            <a:endParaRPr lang="en-IL" sz="1800" b="1">
              <a:latin typeface="Arial" panose="020B0604020202020204" pitchFamily="34" charset="0"/>
              <a:cs typeface="Arial" panose="020B0604020202020204" pitchFamily="34" charset="0"/>
            </a:endParaRPr>
          </a:p>
          <a:p>
            <a:pPr marL="0" indent="0">
              <a:buNone/>
            </a:pPr>
            <a:br>
              <a:rPr lang="en-US" sz="1800" b="1" kern="100" dirty="0">
                <a:latin typeface="Arial" panose="020B0604020202020204" pitchFamily="34" charset="0"/>
                <a:ea typeface="Aptos" panose="020B0004020202020204" pitchFamily="34" charset="0"/>
                <a:cs typeface="Arial" panose="020B0604020202020204" pitchFamily="34" charset="0"/>
              </a:rPr>
            </a:br>
            <a:endParaRPr lang="en-IL"/>
          </a:p>
        </p:txBody>
      </p:sp>
      <p:sp>
        <p:nvSpPr>
          <p:cNvPr id="4" name="מציין מיקום של כותרת תחתונה 3">
            <a:extLst>
              <a:ext uri="{FF2B5EF4-FFF2-40B4-BE49-F238E27FC236}">
                <a16:creationId xmlns:a16="http://schemas.microsoft.com/office/drawing/2014/main" id="{48324FCC-5C9A-51BA-E3CD-51BB1932C19D}"/>
              </a:ext>
            </a:extLst>
          </p:cNvPr>
          <p:cNvSpPr>
            <a:spLocks noGrp="1"/>
          </p:cNvSpPr>
          <p:nvPr>
            <p:ph type="ftr" sz="quarter" idx="11"/>
          </p:nvPr>
        </p:nvSpPr>
        <p:spPr>
          <a:xfrm>
            <a:off x="4166102" y="6469290"/>
            <a:ext cx="6092083" cy="304801"/>
          </a:xfrm>
        </p:spPr>
        <p:txBody>
          <a:bodyPr anchor="ctr">
            <a:noAutofit/>
          </a:bodyPr>
          <a:lstStyle/>
          <a:p>
            <a:pPr>
              <a:lnSpc>
                <a:spcPct val="90000"/>
              </a:lnSpc>
              <a:spcAft>
                <a:spcPts val="600"/>
              </a:spcAft>
            </a:pPr>
            <a:r>
              <a:rPr lang="en-US" sz="1400" dirty="0">
                <a:solidFill>
                  <a:schemeClr val="accent1"/>
                </a:solidFill>
                <a:latin typeface="Arial" panose="020B0604020202020204" pitchFamily="34" charset="0"/>
                <a:cs typeface="Arial" panose="020B0604020202020204" pitchFamily="34" charset="0"/>
              </a:rPr>
              <a:t>Law and Justice Advisory Board, Two Wishes Foundation, 2025</a:t>
            </a:r>
            <a:endParaRPr lang="en-IL" sz="1400">
              <a:solidFill>
                <a:schemeClr val="accent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EFBF10A0-F142-80DB-0CE2-6CE5B0E06B01}"/>
              </a:ext>
            </a:extLst>
          </p:cNvPr>
          <p:cNvSpPr txBox="1"/>
          <p:nvPr/>
        </p:nvSpPr>
        <p:spPr>
          <a:xfrm>
            <a:off x="10615611" y="602471"/>
            <a:ext cx="312906" cy="369332"/>
          </a:xfrm>
          <a:prstGeom prst="rect">
            <a:avLst/>
          </a:prstGeom>
          <a:noFill/>
        </p:spPr>
        <p:txBody>
          <a:bodyPr wrap="none" rtlCol="0">
            <a:spAutoFit/>
          </a:bodyPr>
          <a:lstStyle/>
          <a:p>
            <a:fld id="{DA39E3B4-DCAA-1A4C-9081-E65A6507C45A}" type="slidenum">
              <a:rPr lang="en-US" smtClean="0"/>
              <a:t>8</a:t>
            </a:fld>
            <a:endParaRPr lang="en-US" dirty="0"/>
          </a:p>
        </p:txBody>
      </p:sp>
    </p:spTree>
    <p:extLst>
      <p:ext uri="{BB962C8B-B14F-4D97-AF65-F5344CB8AC3E}">
        <p14:creationId xmlns:p14="http://schemas.microsoft.com/office/powerpoint/2010/main" val="1378125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bg2">
                <a:shade val="69000"/>
                <a:hueMod val="91000"/>
                <a:satMod val="164000"/>
                <a:lumMod val="74000"/>
              </a:schemeClr>
              <a:schemeClr val="bg2">
                <a:hueMod val="124000"/>
                <a:satMod val="140000"/>
                <a:lumMod val="142000"/>
              </a:schemeClr>
            </a:duotone>
            <a:lum/>
            <a:extLst>
              <a:ext uri="{BEBA8EAE-BF5A-486C-A8C5-ECC9F3942E4B}">
                <a14:imgProps xmlns:a14="http://schemas.microsoft.com/office/drawing/2010/main">
                  <a14:imgLayer r:embed="rId4">
                    <a14:imgEffect>
                      <a14:colorTemperature colorTemp="115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D01D4244-0F62-2451-222B-B9112B387B3B}"/>
            </a:ext>
          </a:extLst>
        </p:cNvPr>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258028A0-2203-3ECA-9F23-08AC2D70F57E}"/>
              </a:ext>
            </a:extLst>
          </p:cNvPr>
          <p:cNvSpPr>
            <a:spLocks noGrp="1"/>
          </p:cNvSpPr>
          <p:nvPr>
            <p:ph idx="1"/>
          </p:nvPr>
        </p:nvSpPr>
        <p:spPr>
          <a:xfrm>
            <a:off x="1531533" y="971803"/>
            <a:ext cx="9128934" cy="4412887"/>
          </a:xfrm>
        </p:spPr>
        <p:txBody>
          <a:bodyPr anchor="ctr">
            <a:normAutofit/>
          </a:bodyPr>
          <a:lstStyle/>
          <a:p>
            <a:pPr marL="0" indent="0">
              <a:buNone/>
            </a:pPr>
            <a:r>
              <a:rPr lang="en-US" b="1" dirty="0">
                <a:latin typeface="Arial" panose="020B0604020202020204" pitchFamily="34" charset="0"/>
                <a:cs typeface="Arial" panose="020B0604020202020204" pitchFamily="34" charset="0"/>
              </a:rPr>
              <a:t>Report and Recommendations</a:t>
            </a:r>
          </a:p>
          <a:p>
            <a:pPr marL="0" indent="0">
              <a:buNone/>
            </a:pPr>
            <a:br>
              <a:rPr lang="en-US" sz="1600" b="1" kern="100" dirty="0">
                <a:latin typeface="Arial" panose="020B0604020202020204" pitchFamily="34" charset="0"/>
                <a:ea typeface="Aptos" panose="020B0004020202020204" pitchFamily="34" charset="0"/>
                <a:cs typeface="Arial" panose="020B0604020202020204" pitchFamily="34" charset="0"/>
              </a:rPr>
            </a:br>
            <a:r>
              <a:rPr lang="en-US" sz="3600" b="1" kern="100" dirty="0">
                <a:latin typeface="Arial" panose="020B0604020202020204" pitchFamily="34" charset="0"/>
                <a:ea typeface="Aptos" panose="020B0004020202020204" pitchFamily="34" charset="0"/>
                <a:cs typeface="Arial" panose="020B0604020202020204" pitchFamily="34" charset="0"/>
              </a:rPr>
              <a:t>Part Two: How to make courts better?</a:t>
            </a:r>
          </a:p>
          <a:p>
            <a:pPr marL="0" indent="0">
              <a:buNone/>
            </a:pPr>
            <a:endParaRPr lang="en-US" sz="1600" b="1" kern="100" dirty="0">
              <a:latin typeface="Arial" panose="020B0604020202020204" pitchFamily="34" charset="0"/>
              <a:ea typeface="Aptos" panose="020B0004020202020204" pitchFamily="34" charset="0"/>
              <a:cs typeface="Arial" panose="020B0604020202020204" pitchFamily="34" charset="0"/>
            </a:endParaRPr>
          </a:p>
          <a:p>
            <a:pPr marL="0" indent="0">
              <a:buNone/>
            </a:pPr>
            <a:endParaRPr lang="en-US" sz="1800" b="1" kern="100" dirty="0">
              <a:latin typeface="Arial" panose="020B0604020202020204" pitchFamily="34" charset="0"/>
              <a:ea typeface="Aptos" panose="020B0004020202020204" pitchFamily="34" charset="0"/>
              <a:cs typeface="Arial" panose="020B0604020202020204" pitchFamily="34" charset="0"/>
            </a:endParaRPr>
          </a:p>
          <a:p>
            <a:pPr marL="0" indent="0">
              <a:buNone/>
            </a:pPr>
            <a:r>
              <a:rPr lang="en-US" sz="2800" b="1" dirty="0">
                <a:latin typeface="Arial" panose="020B0604020202020204" pitchFamily="34" charset="0"/>
                <a:cs typeface="Arial" panose="020B0604020202020204" pitchFamily="34" charset="0"/>
              </a:rPr>
              <a:t>Moving away from adversarial adjudications </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towards child-centered, multidisciplinary, therapeutic resolutions!</a:t>
            </a:r>
            <a:endParaRPr lang="en-IL" sz="2800" b="1">
              <a:latin typeface="Arial" panose="020B0604020202020204" pitchFamily="34" charset="0"/>
              <a:cs typeface="Arial" panose="020B0604020202020204" pitchFamily="34" charset="0"/>
            </a:endParaRPr>
          </a:p>
          <a:p>
            <a:pPr marL="0" indent="0">
              <a:buNone/>
            </a:pPr>
            <a:br>
              <a:rPr lang="en-US" sz="1800" b="1" kern="100" dirty="0">
                <a:latin typeface="Arial" panose="020B0604020202020204" pitchFamily="34" charset="0"/>
                <a:ea typeface="Aptos" panose="020B0004020202020204" pitchFamily="34" charset="0"/>
                <a:cs typeface="Arial" panose="020B0604020202020204" pitchFamily="34" charset="0"/>
              </a:rPr>
            </a:br>
            <a:endParaRPr lang="en-IL"/>
          </a:p>
        </p:txBody>
      </p:sp>
      <p:sp>
        <p:nvSpPr>
          <p:cNvPr id="4" name="מציין מיקום של כותרת תחתונה 3">
            <a:extLst>
              <a:ext uri="{FF2B5EF4-FFF2-40B4-BE49-F238E27FC236}">
                <a16:creationId xmlns:a16="http://schemas.microsoft.com/office/drawing/2014/main" id="{CBADD72A-668A-8089-DBE4-68B376A4DF06}"/>
              </a:ext>
            </a:extLst>
          </p:cNvPr>
          <p:cNvSpPr>
            <a:spLocks noGrp="1"/>
          </p:cNvSpPr>
          <p:nvPr>
            <p:ph type="ftr" sz="quarter" idx="11"/>
          </p:nvPr>
        </p:nvSpPr>
        <p:spPr>
          <a:xfrm>
            <a:off x="4166102" y="6469290"/>
            <a:ext cx="6092083" cy="304801"/>
          </a:xfrm>
        </p:spPr>
        <p:txBody>
          <a:bodyPr anchor="ctr">
            <a:noAutofit/>
          </a:bodyPr>
          <a:lstStyle/>
          <a:p>
            <a:pPr>
              <a:lnSpc>
                <a:spcPct val="90000"/>
              </a:lnSpc>
              <a:spcAft>
                <a:spcPts val="600"/>
              </a:spcAft>
            </a:pPr>
            <a:r>
              <a:rPr lang="en-US" sz="1400" dirty="0">
                <a:solidFill>
                  <a:schemeClr val="accent1"/>
                </a:solidFill>
                <a:latin typeface="Arial" panose="020B0604020202020204" pitchFamily="34" charset="0"/>
                <a:cs typeface="Arial" panose="020B0604020202020204" pitchFamily="34" charset="0"/>
              </a:rPr>
              <a:t>Law and Justice Advisory Board, Two Wishes Foundation, 2025</a:t>
            </a:r>
            <a:endParaRPr lang="en-IL" sz="1400">
              <a:solidFill>
                <a:schemeClr val="accent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4CEABDA-13FF-E3A0-BD2B-D1A94E9AD654}"/>
              </a:ext>
            </a:extLst>
          </p:cNvPr>
          <p:cNvSpPr txBox="1"/>
          <p:nvPr/>
        </p:nvSpPr>
        <p:spPr>
          <a:xfrm>
            <a:off x="10615611" y="602471"/>
            <a:ext cx="312906" cy="369332"/>
          </a:xfrm>
          <a:prstGeom prst="rect">
            <a:avLst/>
          </a:prstGeom>
          <a:noFill/>
        </p:spPr>
        <p:txBody>
          <a:bodyPr wrap="none" rtlCol="0">
            <a:spAutoFit/>
          </a:bodyPr>
          <a:lstStyle/>
          <a:p>
            <a:fld id="{DA39E3B4-DCAA-1A4C-9081-E65A6507C45A}" type="slidenum">
              <a:rPr lang="en-US" smtClean="0"/>
              <a:t>9</a:t>
            </a:fld>
            <a:endParaRPr lang="en-US" dirty="0"/>
          </a:p>
        </p:txBody>
      </p:sp>
    </p:spTree>
    <p:extLst>
      <p:ext uri="{BB962C8B-B14F-4D97-AF65-F5344CB8AC3E}">
        <p14:creationId xmlns:p14="http://schemas.microsoft.com/office/powerpoint/2010/main" val="2575389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bg2">
                <a:shade val="69000"/>
                <a:hueMod val="91000"/>
                <a:satMod val="164000"/>
                <a:lumMod val="74000"/>
              </a:schemeClr>
              <a:schemeClr val="bg2">
                <a:hueMod val="124000"/>
                <a:satMod val="140000"/>
                <a:lumMod val="142000"/>
              </a:schemeClr>
            </a:duotone>
            <a:lum/>
            <a:extLst>
              <a:ext uri="{BEBA8EAE-BF5A-486C-A8C5-ECC9F3942E4B}">
                <a14:imgProps xmlns:a14="http://schemas.microsoft.com/office/drawing/2010/main">
                  <a14:imgLayer r:embed="rId4">
                    <a14:imgEffect>
                      <a14:colorTemperature colorTemp="115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ACA65231-C7B5-28F0-3D32-6D6A86680CDF}"/>
            </a:ext>
          </a:extLst>
        </p:cNvPr>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C2D7BF3A-4803-82DB-238E-767420A88BAA}"/>
              </a:ext>
            </a:extLst>
          </p:cNvPr>
          <p:cNvSpPr>
            <a:spLocks noGrp="1"/>
          </p:cNvSpPr>
          <p:nvPr>
            <p:ph idx="1"/>
          </p:nvPr>
        </p:nvSpPr>
        <p:spPr>
          <a:xfrm>
            <a:off x="1531533" y="1251203"/>
            <a:ext cx="10184206" cy="4599264"/>
          </a:xfrm>
        </p:spPr>
        <p:txBody>
          <a:bodyPr anchor="ctr">
            <a:normAutofit fontScale="25000" lnSpcReduction="20000"/>
          </a:bodyPr>
          <a:lstStyle/>
          <a:p>
            <a:pPr marL="0" indent="0">
              <a:buNone/>
            </a:pPr>
            <a:r>
              <a:rPr lang="en-US" sz="16000" b="1" kern="100" dirty="0">
                <a:latin typeface="Arial" panose="020B0604020202020204" pitchFamily="34" charset="0"/>
                <a:ea typeface="Aptos" panose="020B0004020202020204" pitchFamily="34" charset="0"/>
                <a:cs typeface="Arial" panose="020B0604020202020204" pitchFamily="34" charset="0"/>
              </a:rPr>
              <a:t>How to make courts better</a:t>
            </a:r>
          </a:p>
          <a:p>
            <a:pPr marL="114300" indent="0">
              <a:lnSpc>
                <a:spcPct val="107000"/>
              </a:lnSpc>
              <a:spcAft>
                <a:spcPts val="800"/>
              </a:spcAft>
              <a:buNone/>
            </a:pPr>
            <a:endParaRPr lang="en-US" sz="1800" b="1" kern="100" dirty="0">
              <a:latin typeface="Georgia" panose="02040502050405020303" pitchFamily="18" charset="0"/>
              <a:ea typeface="Aptos" panose="020B0004020202020204" pitchFamily="34" charset="0"/>
              <a:cs typeface="Arial" panose="020B0604020202020204" pitchFamily="34" charset="0"/>
            </a:endParaRPr>
          </a:p>
          <a:p>
            <a:pPr marL="114300" indent="0">
              <a:lnSpc>
                <a:spcPct val="107000"/>
              </a:lnSpc>
              <a:spcAft>
                <a:spcPts val="800"/>
              </a:spcAft>
              <a:buNone/>
            </a:pPr>
            <a:endParaRPr lang="en-US" sz="1800" b="1" kern="100" dirty="0">
              <a:latin typeface="Georgia" panose="02040502050405020303" pitchFamily="18" charset="0"/>
              <a:ea typeface="Aptos" panose="020B0004020202020204" pitchFamily="34" charset="0"/>
              <a:cs typeface="Arial" panose="020B0604020202020204" pitchFamily="34" charset="0"/>
            </a:endParaRPr>
          </a:p>
          <a:p>
            <a:pPr marL="400050" indent="-285750">
              <a:lnSpc>
                <a:spcPct val="107000"/>
              </a:lnSpc>
              <a:spcAft>
                <a:spcPts val="800"/>
              </a:spcAft>
            </a:pPr>
            <a:r>
              <a:rPr lang="en-US" sz="8000" b="1" kern="100" dirty="0">
                <a:latin typeface="Arial" panose="020B0604020202020204" pitchFamily="34" charset="0"/>
                <a:ea typeface="Aptos" panose="020B0004020202020204" pitchFamily="34" charset="0"/>
                <a:cs typeface="Arial" panose="020B0604020202020204" pitchFamily="34" charset="0"/>
              </a:rPr>
              <a:t>Specialist Judges, and Training for Judges, Lawyers and Court Staff</a:t>
            </a:r>
            <a:endParaRPr lang="en-AU" sz="8000" b="1" kern="100" dirty="0">
              <a:latin typeface="Arial" panose="020B0604020202020204" pitchFamily="34" charset="0"/>
              <a:ea typeface="Aptos" panose="020B0004020202020204" pitchFamily="34" charset="0"/>
              <a:cs typeface="Arial" panose="020B0604020202020204" pitchFamily="34" charset="0"/>
            </a:endParaRPr>
          </a:p>
          <a:p>
            <a:pPr marL="400050" indent="-285750">
              <a:lnSpc>
                <a:spcPct val="107000"/>
              </a:lnSpc>
              <a:spcAft>
                <a:spcPts val="800"/>
              </a:spcAft>
            </a:pPr>
            <a:r>
              <a:rPr lang="en-US" sz="8000" b="1" kern="100" dirty="0">
                <a:latin typeface="Arial" panose="020B0604020202020204" pitchFamily="34" charset="0"/>
                <a:ea typeface="Aptos" panose="020B0004020202020204" pitchFamily="34" charset="0"/>
                <a:cs typeface="Arial" panose="020B0604020202020204" pitchFamily="34" charset="0"/>
              </a:rPr>
              <a:t>Judicial Continuity: One Family – One File – One Judge</a:t>
            </a:r>
            <a:endParaRPr lang="en-AU" sz="8000" b="1" kern="100" dirty="0">
              <a:latin typeface="Arial" panose="020B0604020202020204" pitchFamily="34" charset="0"/>
              <a:ea typeface="Aptos" panose="020B0004020202020204" pitchFamily="34" charset="0"/>
              <a:cs typeface="Arial" panose="020B0604020202020204" pitchFamily="34" charset="0"/>
            </a:endParaRPr>
          </a:p>
          <a:p>
            <a:pPr marL="400050" indent="-285750">
              <a:lnSpc>
                <a:spcPct val="107000"/>
              </a:lnSpc>
              <a:spcAft>
                <a:spcPts val="800"/>
              </a:spcAft>
            </a:pPr>
            <a:r>
              <a:rPr lang="en-US" sz="8000" b="1" kern="100" dirty="0">
                <a:latin typeface="Arial" panose="020B0604020202020204" pitchFamily="34" charset="0"/>
                <a:ea typeface="Aptos" panose="020B0004020202020204" pitchFamily="34" charset="0"/>
                <a:cs typeface="Arial" panose="020B0604020202020204" pitchFamily="34" charset="0"/>
              </a:rPr>
              <a:t>Information and Guidance for Parents Entering the Family Court: </a:t>
            </a:r>
            <a:br>
              <a:rPr lang="en-US" sz="8000" b="1" kern="100" dirty="0">
                <a:latin typeface="Arial" panose="020B0604020202020204" pitchFamily="34" charset="0"/>
                <a:ea typeface="Aptos" panose="020B0004020202020204" pitchFamily="34" charset="0"/>
                <a:cs typeface="Arial" panose="020B0604020202020204" pitchFamily="34" charset="0"/>
              </a:rPr>
            </a:br>
            <a:r>
              <a:rPr lang="en-US" sz="8000" b="1" kern="100" dirty="0">
                <a:latin typeface="Arial" panose="020B0604020202020204" pitchFamily="34" charset="0"/>
                <a:ea typeface="Aptos" panose="020B0004020202020204" pitchFamily="34" charset="0"/>
                <a:cs typeface="Arial" panose="020B0604020202020204" pitchFamily="34" charset="0"/>
              </a:rPr>
              <a:t>Diversion Away from Litigation</a:t>
            </a:r>
          </a:p>
          <a:p>
            <a:pPr marL="400050" indent="-285750">
              <a:lnSpc>
                <a:spcPct val="107000"/>
              </a:lnSpc>
              <a:spcAft>
                <a:spcPts val="800"/>
              </a:spcAft>
            </a:pPr>
            <a:r>
              <a:rPr lang="en-US" sz="8000" b="1" kern="100" dirty="0">
                <a:latin typeface="Arial" panose="020B0604020202020204" pitchFamily="34" charset="0"/>
                <a:ea typeface="Aptos" panose="020B0004020202020204" pitchFamily="34" charset="0"/>
                <a:cs typeface="Arial" panose="020B0604020202020204" pitchFamily="34" charset="0"/>
              </a:rPr>
              <a:t>Triage in the Family Court</a:t>
            </a:r>
          </a:p>
          <a:p>
            <a:pPr marL="400050" indent="-285750">
              <a:lnSpc>
                <a:spcPct val="107000"/>
              </a:lnSpc>
              <a:spcAft>
                <a:spcPts val="800"/>
              </a:spcAft>
            </a:pPr>
            <a:r>
              <a:rPr lang="en-US" sz="8000" b="1" kern="100" dirty="0">
                <a:latin typeface="Arial" panose="020B0604020202020204" pitchFamily="34" charset="0"/>
                <a:ea typeface="Aptos" panose="020B0004020202020204" pitchFamily="34" charset="0"/>
                <a:cs typeface="Arial" panose="020B0604020202020204" pitchFamily="34" charset="0"/>
              </a:rPr>
              <a:t>Swift Handling by the Court </a:t>
            </a:r>
          </a:p>
          <a:p>
            <a:pPr marL="400050" indent="-285750">
              <a:lnSpc>
                <a:spcPct val="107000"/>
              </a:lnSpc>
              <a:spcAft>
                <a:spcPts val="800"/>
              </a:spcAft>
            </a:pPr>
            <a:endParaRPr lang="en-IL" sz="1800" b="1">
              <a:latin typeface="Arial" panose="020B0604020202020204" pitchFamily="34" charset="0"/>
              <a:cs typeface="Arial" panose="020B0604020202020204" pitchFamily="34" charset="0"/>
            </a:endParaRPr>
          </a:p>
          <a:p>
            <a:pPr marL="0" indent="0">
              <a:buNone/>
            </a:pPr>
            <a:endParaRPr lang="en-US" sz="1800" b="1" kern="100" dirty="0">
              <a:latin typeface="Arial" panose="020B0604020202020204" pitchFamily="34" charset="0"/>
              <a:ea typeface="Aptos" panose="020B0004020202020204" pitchFamily="34" charset="0"/>
              <a:cs typeface="Arial" panose="020B0604020202020204" pitchFamily="34" charset="0"/>
            </a:endParaRPr>
          </a:p>
          <a:p>
            <a:pPr marL="0" indent="0">
              <a:buNone/>
            </a:pPr>
            <a:br>
              <a:rPr lang="en-US" sz="1800" b="1" kern="100" dirty="0">
                <a:latin typeface="Arial" panose="020B0604020202020204" pitchFamily="34" charset="0"/>
                <a:ea typeface="Aptos" panose="020B0004020202020204" pitchFamily="34" charset="0"/>
                <a:cs typeface="Arial" panose="020B0604020202020204" pitchFamily="34" charset="0"/>
              </a:rPr>
            </a:br>
            <a:endParaRPr lang="en-IL"/>
          </a:p>
        </p:txBody>
      </p:sp>
      <p:sp>
        <p:nvSpPr>
          <p:cNvPr id="4" name="מציין מיקום של כותרת תחתונה 3">
            <a:extLst>
              <a:ext uri="{FF2B5EF4-FFF2-40B4-BE49-F238E27FC236}">
                <a16:creationId xmlns:a16="http://schemas.microsoft.com/office/drawing/2014/main" id="{27392EF3-4784-26C2-966D-7755B5459F94}"/>
              </a:ext>
            </a:extLst>
          </p:cNvPr>
          <p:cNvSpPr>
            <a:spLocks noGrp="1"/>
          </p:cNvSpPr>
          <p:nvPr>
            <p:ph type="ftr" sz="quarter" idx="11"/>
          </p:nvPr>
        </p:nvSpPr>
        <p:spPr>
          <a:xfrm>
            <a:off x="4166102" y="6437391"/>
            <a:ext cx="6092083" cy="304801"/>
          </a:xfrm>
        </p:spPr>
        <p:txBody>
          <a:bodyPr anchor="ctr">
            <a:noAutofit/>
          </a:bodyPr>
          <a:lstStyle/>
          <a:p>
            <a:pPr>
              <a:lnSpc>
                <a:spcPct val="90000"/>
              </a:lnSpc>
              <a:spcAft>
                <a:spcPts val="600"/>
              </a:spcAft>
            </a:pPr>
            <a:r>
              <a:rPr lang="en-US" sz="1400" dirty="0">
                <a:solidFill>
                  <a:schemeClr val="accent1"/>
                </a:solidFill>
                <a:latin typeface="Arial" panose="020B0604020202020204" pitchFamily="34" charset="0"/>
                <a:cs typeface="Arial" panose="020B0604020202020204" pitchFamily="34" charset="0"/>
              </a:rPr>
              <a:t>Law and Justice Advisory Board, Two Wishes Foundation, 2025</a:t>
            </a:r>
            <a:endParaRPr lang="en-IL" sz="1400">
              <a:solidFill>
                <a:schemeClr val="accent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60FD3C81-B1CB-E48D-1419-A5C300FE5153}"/>
              </a:ext>
            </a:extLst>
          </p:cNvPr>
          <p:cNvSpPr txBox="1"/>
          <p:nvPr/>
        </p:nvSpPr>
        <p:spPr>
          <a:xfrm>
            <a:off x="10615611" y="602471"/>
            <a:ext cx="312906" cy="369332"/>
          </a:xfrm>
          <a:prstGeom prst="rect">
            <a:avLst/>
          </a:prstGeom>
          <a:noFill/>
        </p:spPr>
        <p:txBody>
          <a:bodyPr wrap="none" rtlCol="0">
            <a:spAutoFit/>
          </a:bodyPr>
          <a:lstStyle/>
          <a:p>
            <a:fld id="{DA39E3B4-DCAA-1A4C-9081-E65A6507C45A}" type="slidenum">
              <a:rPr lang="en-US" smtClean="0"/>
              <a:t>10</a:t>
            </a:fld>
            <a:endParaRPr lang="en-US" dirty="0"/>
          </a:p>
        </p:txBody>
      </p:sp>
    </p:spTree>
    <p:extLst>
      <p:ext uri="{BB962C8B-B14F-4D97-AF65-F5344CB8AC3E}">
        <p14:creationId xmlns:p14="http://schemas.microsoft.com/office/powerpoint/2010/main" val="3160987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dissolv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dissolv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dissolv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dissolv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bg2">
                <a:shade val="69000"/>
                <a:hueMod val="91000"/>
                <a:satMod val="164000"/>
                <a:lumMod val="74000"/>
              </a:schemeClr>
              <a:schemeClr val="bg2">
                <a:hueMod val="124000"/>
                <a:satMod val="140000"/>
                <a:lumMod val="142000"/>
              </a:schemeClr>
            </a:duotone>
            <a:lum/>
            <a:extLst>
              <a:ext uri="{BEBA8EAE-BF5A-486C-A8C5-ECC9F3942E4B}">
                <a14:imgProps xmlns:a14="http://schemas.microsoft.com/office/drawing/2010/main">
                  <a14:imgLayer r:embed="rId4">
                    <a14:imgEffect>
                      <a14:colorTemperature colorTemp="115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3F777CE1-37D8-FF49-B420-077794BF55E7}"/>
            </a:ext>
          </a:extLst>
        </p:cNvPr>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1CB39C34-8C5A-9C13-7772-811E7B3B084F}"/>
              </a:ext>
            </a:extLst>
          </p:cNvPr>
          <p:cNvSpPr>
            <a:spLocks noGrp="1"/>
          </p:cNvSpPr>
          <p:nvPr>
            <p:ph idx="1"/>
          </p:nvPr>
        </p:nvSpPr>
        <p:spPr>
          <a:xfrm>
            <a:off x="1531533" y="1129368"/>
            <a:ext cx="10184206" cy="4599264"/>
          </a:xfrm>
        </p:spPr>
        <p:txBody>
          <a:bodyPr anchor="ctr">
            <a:normAutofit fontScale="25000" lnSpcReduction="20000"/>
          </a:bodyPr>
          <a:lstStyle/>
          <a:p>
            <a:pPr marL="0" indent="0">
              <a:buNone/>
            </a:pPr>
            <a:r>
              <a:rPr lang="en-US" sz="16000" b="1" kern="100" dirty="0">
                <a:latin typeface="Arial" panose="020B0604020202020204" pitchFamily="34" charset="0"/>
                <a:ea typeface="Aptos" panose="020B0004020202020204" pitchFamily="34" charset="0"/>
                <a:cs typeface="Arial" panose="020B0604020202020204" pitchFamily="34" charset="0"/>
              </a:rPr>
              <a:t>How to make courts better</a:t>
            </a:r>
          </a:p>
          <a:p>
            <a:pPr marL="114300" indent="0">
              <a:lnSpc>
                <a:spcPct val="107000"/>
              </a:lnSpc>
              <a:spcAft>
                <a:spcPts val="800"/>
              </a:spcAft>
              <a:buNone/>
            </a:pPr>
            <a:endParaRPr lang="en-US" sz="1800" b="1" kern="100" dirty="0">
              <a:latin typeface="Georgia" panose="02040502050405020303" pitchFamily="18" charset="0"/>
              <a:ea typeface="Aptos" panose="020B0004020202020204" pitchFamily="34" charset="0"/>
              <a:cs typeface="Arial" panose="020B0604020202020204" pitchFamily="34" charset="0"/>
            </a:endParaRPr>
          </a:p>
          <a:p>
            <a:pPr marL="114300" indent="0">
              <a:lnSpc>
                <a:spcPct val="107000"/>
              </a:lnSpc>
              <a:spcAft>
                <a:spcPts val="800"/>
              </a:spcAft>
              <a:buNone/>
            </a:pPr>
            <a:endParaRPr lang="en-US" sz="1800" b="1" kern="100" dirty="0">
              <a:latin typeface="Georgia" panose="02040502050405020303" pitchFamily="18" charset="0"/>
              <a:ea typeface="Aptos" panose="020B0004020202020204" pitchFamily="34" charset="0"/>
              <a:cs typeface="Arial" panose="020B0604020202020204" pitchFamily="34" charset="0"/>
            </a:endParaRPr>
          </a:p>
          <a:p>
            <a:pPr marL="400050" indent="-285750">
              <a:lnSpc>
                <a:spcPct val="107000"/>
              </a:lnSpc>
              <a:spcAft>
                <a:spcPts val="800"/>
              </a:spcAft>
            </a:pPr>
            <a:r>
              <a:rPr lang="en-US" sz="8000" b="1" kern="100" dirty="0">
                <a:latin typeface="Arial" panose="020B0604020202020204" pitchFamily="34" charset="0"/>
                <a:ea typeface="Aptos" panose="020B0004020202020204" pitchFamily="34" charset="0"/>
                <a:cs typeface="Arial" panose="020B0604020202020204" pitchFamily="34" charset="0"/>
              </a:rPr>
              <a:t>Multidisciplinary Family Courts</a:t>
            </a:r>
          </a:p>
          <a:p>
            <a:pPr marL="400050" indent="-285750">
              <a:lnSpc>
                <a:spcPct val="107000"/>
              </a:lnSpc>
              <a:spcAft>
                <a:spcPts val="800"/>
              </a:spcAft>
            </a:pPr>
            <a:r>
              <a:rPr lang="en-US" sz="8000" b="1" kern="100" dirty="0">
                <a:latin typeface="Arial" panose="020B0604020202020204" pitchFamily="34" charset="0"/>
                <a:ea typeface="Aptos" panose="020B0004020202020204" pitchFamily="34" charset="0"/>
                <a:cs typeface="Arial" panose="020B0604020202020204" pitchFamily="34" charset="0"/>
              </a:rPr>
              <a:t>Child Involvement</a:t>
            </a:r>
          </a:p>
          <a:p>
            <a:pPr marL="400050" indent="-285750">
              <a:lnSpc>
                <a:spcPct val="107000"/>
              </a:lnSpc>
              <a:spcAft>
                <a:spcPts val="800"/>
              </a:spcAft>
            </a:pPr>
            <a:r>
              <a:rPr lang="en-US" sz="8000" b="1" kern="100" dirty="0">
                <a:latin typeface="Arial" panose="020B0604020202020204" pitchFamily="34" charset="0"/>
                <a:ea typeface="Aptos" panose="020B0004020202020204" pitchFamily="34" charset="0"/>
                <a:cs typeface="Arial" panose="020B0604020202020204" pitchFamily="34" charset="0"/>
              </a:rPr>
              <a:t>Expert Evidence</a:t>
            </a:r>
          </a:p>
          <a:p>
            <a:pPr marL="400050" indent="-285750">
              <a:lnSpc>
                <a:spcPct val="107000"/>
              </a:lnSpc>
              <a:spcAft>
                <a:spcPts val="800"/>
              </a:spcAft>
            </a:pPr>
            <a:r>
              <a:rPr lang="en-US" sz="8000" b="1" kern="100" dirty="0">
                <a:latin typeface="Arial" panose="020B0604020202020204" pitchFamily="34" charset="0"/>
                <a:ea typeface="Aptos" panose="020B0004020202020204" pitchFamily="34" charset="0"/>
                <a:cs typeface="Arial" panose="020B0604020202020204" pitchFamily="34" charset="0"/>
              </a:rPr>
              <a:t>Enforcement: Clear Orders and Appropriate Sanctions for Breach</a:t>
            </a:r>
          </a:p>
          <a:p>
            <a:pPr marL="400050" indent="-285750">
              <a:lnSpc>
                <a:spcPct val="107000"/>
              </a:lnSpc>
              <a:spcAft>
                <a:spcPts val="800"/>
              </a:spcAft>
            </a:pPr>
            <a:r>
              <a:rPr lang="en-US" sz="8000" b="1" kern="100" dirty="0">
                <a:latin typeface="Arial" panose="020B0604020202020204" pitchFamily="34" charset="0"/>
                <a:ea typeface="Aptos" panose="020B0004020202020204" pitchFamily="34" charset="0"/>
                <a:cs typeface="Arial" panose="020B0604020202020204" pitchFamily="34" charset="0"/>
              </a:rPr>
              <a:t>Accountability: Record Keeping, Follow Up, Quality Control</a:t>
            </a:r>
          </a:p>
          <a:p>
            <a:pPr marL="400050" indent="-285750">
              <a:lnSpc>
                <a:spcPct val="107000"/>
              </a:lnSpc>
              <a:spcAft>
                <a:spcPts val="800"/>
              </a:spcAft>
            </a:pPr>
            <a:endParaRPr lang="en-IL" sz="1800" b="1">
              <a:latin typeface="Arial" panose="020B0604020202020204" pitchFamily="34" charset="0"/>
              <a:cs typeface="Arial" panose="020B0604020202020204" pitchFamily="34" charset="0"/>
            </a:endParaRPr>
          </a:p>
          <a:p>
            <a:pPr marL="0" indent="0">
              <a:buNone/>
            </a:pPr>
            <a:endParaRPr lang="en-US" sz="1800" b="1" kern="100" dirty="0">
              <a:latin typeface="Arial" panose="020B0604020202020204" pitchFamily="34" charset="0"/>
              <a:ea typeface="Aptos" panose="020B0004020202020204" pitchFamily="34" charset="0"/>
              <a:cs typeface="Arial" panose="020B0604020202020204" pitchFamily="34" charset="0"/>
            </a:endParaRPr>
          </a:p>
          <a:p>
            <a:pPr marL="0" indent="0">
              <a:buNone/>
            </a:pPr>
            <a:br>
              <a:rPr lang="en-US" sz="1800" b="1" kern="100" dirty="0">
                <a:latin typeface="Arial" panose="020B0604020202020204" pitchFamily="34" charset="0"/>
                <a:ea typeface="Aptos" panose="020B0004020202020204" pitchFamily="34" charset="0"/>
                <a:cs typeface="Arial" panose="020B0604020202020204" pitchFamily="34" charset="0"/>
              </a:rPr>
            </a:br>
            <a:endParaRPr lang="en-IL"/>
          </a:p>
        </p:txBody>
      </p:sp>
      <p:sp>
        <p:nvSpPr>
          <p:cNvPr id="4" name="מציין מיקום של כותרת תחתונה 3">
            <a:extLst>
              <a:ext uri="{FF2B5EF4-FFF2-40B4-BE49-F238E27FC236}">
                <a16:creationId xmlns:a16="http://schemas.microsoft.com/office/drawing/2014/main" id="{CFC5B337-D27C-319D-E575-41755307F83C}"/>
              </a:ext>
            </a:extLst>
          </p:cNvPr>
          <p:cNvSpPr>
            <a:spLocks noGrp="1"/>
          </p:cNvSpPr>
          <p:nvPr>
            <p:ph type="ftr" sz="quarter" idx="11"/>
          </p:nvPr>
        </p:nvSpPr>
        <p:spPr>
          <a:xfrm>
            <a:off x="4166102" y="6437391"/>
            <a:ext cx="6092083" cy="304801"/>
          </a:xfrm>
        </p:spPr>
        <p:txBody>
          <a:bodyPr anchor="ctr">
            <a:noAutofit/>
          </a:bodyPr>
          <a:lstStyle/>
          <a:p>
            <a:pPr>
              <a:lnSpc>
                <a:spcPct val="90000"/>
              </a:lnSpc>
              <a:spcAft>
                <a:spcPts val="600"/>
              </a:spcAft>
            </a:pPr>
            <a:r>
              <a:rPr lang="en-US" sz="1400" dirty="0">
                <a:solidFill>
                  <a:schemeClr val="accent1"/>
                </a:solidFill>
                <a:latin typeface="Arial" panose="020B0604020202020204" pitchFamily="34" charset="0"/>
                <a:cs typeface="Arial" panose="020B0604020202020204" pitchFamily="34" charset="0"/>
              </a:rPr>
              <a:t>Law and Justice Advisory Board, Two Wishes Foundation, 2025</a:t>
            </a:r>
            <a:endParaRPr lang="en-IL" sz="1400">
              <a:solidFill>
                <a:schemeClr val="accent1"/>
              </a:solidFill>
              <a:latin typeface="Arial" panose="020B0604020202020204" pitchFamily="34" charset="0"/>
              <a:cs typeface="Arial" panose="020B0604020202020204" pitchFamily="34" charset="0"/>
            </a:endParaRPr>
          </a:p>
        </p:txBody>
      </p:sp>
      <p:sp>
        <p:nvSpPr>
          <p:cNvPr id="5" name="מציין מיקום של מספר שקופית 4">
            <a:extLst>
              <a:ext uri="{FF2B5EF4-FFF2-40B4-BE49-F238E27FC236}">
                <a16:creationId xmlns:a16="http://schemas.microsoft.com/office/drawing/2014/main" id="{0EAC4BAE-895F-516C-62E7-095452EBBDD0}"/>
              </a:ext>
            </a:extLst>
          </p:cNvPr>
          <p:cNvSpPr>
            <a:spLocks noGrp="1"/>
          </p:cNvSpPr>
          <p:nvPr>
            <p:ph type="sldNum" sz="quarter" idx="12"/>
          </p:nvPr>
        </p:nvSpPr>
        <p:spPr>
          <a:xfrm>
            <a:off x="11082612" y="6400005"/>
            <a:ext cx="633127" cy="301752"/>
          </a:xfrm>
        </p:spPr>
        <p:txBody>
          <a:bodyPr anchor="ctr">
            <a:normAutofit/>
          </a:bodyPr>
          <a:lstStyle/>
          <a:p>
            <a:pPr algn="r"/>
            <a:endParaRPr lang="en-IL" sz="1100">
              <a:solidFill>
                <a:schemeClr val="accent1"/>
              </a:solidFill>
            </a:endParaRPr>
          </a:p>
        </p:txBody>
      </p:sp>
      <p:sp>
        <p:nvSpPr>
          <p:cNvPr id="9" name="TextBox 8">
            <a:extLst>
              <a:ext uri="{FF2B5EF4-FFF2-40B4-BE49-F238E27FC236}">
                <a16:creationId xmlns:a16="http://schemas.microsoft.com/office/drawing/2014/main" id="{1C2E518D-B2D4-30A1-4BAD-05DF289F9597}"/>
              </a:ext>
            </a:extLst>
          </p:cNvPr>
          <p:cNvSpPr txBox="1"/>
          <p:nvPr/>
        </p:nvSpPr>
        <p:spPr>
          <a:xfrm>
            <a:off x="10615611" y="602471"/>
            <a:ext cx="312906" cy="369332"/>
          </a:xfrm>
          <a:prstGeom prst="rect">
            <a:avLst/>
          </a:prstGeom>
          <a:noFill/>
        </p:spPr>
        <p:txBody>
          <a:bodyPr wrap="none" rtlCol="0">
            <a:spAutoFit/>
          </a:bodyPr>
          <a:lstStyle/>
          <a:p>
            <a:fld id="{DA39E3B4-DCAA-1A4C-9081-E65A6507C45A}" type="slidenum">
              <a:rPr lang="en-US" smtClean="0"/>
              <a:t>11</a:t>
            </a:fld>
            <a:endParaRPr lang="en-US" dirty="0"/>
          </a:p>
        </p:txBody>
      </p:sp>
    </p:spTree>
    <p:extLst>
      <p:ext uri="{BB962C8B-B14F-4D97-AF65-F5344CB8AC3E}">
        <p14:creationId xmlns:p14="http://schemas.microsoft.com/office/powerpoint/2010/main" val="84687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dissolv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dissolv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dissolv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dissolv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CB650-E078-37B1-7DFF-1E8C6A85DE2C}"/>
              </a:ext>
            </a:extLst>
          </p:cNvPr>
          <p:cNvSpPr>
            <a:spLocks noGrp="1"/>
          </p:cNvSpPr>
          <p:nvPr>
            <p:ph type="ctrTitle"/>
          </p:nvPr>
        </p:nvSpPr>
        <p:spPr>
          <a:xfrm>
            <a:off x="485031" y="978011"/>
            <a:ext cx="9867510" cy="3347500"/>
          </a:xfrm>
        </p:spPr>
        <p:txBody>
          <a:bodyPr/>
          <a:lstStyle/>
          <a:p>
            <a:pPr algn="ctr"/>
            <a:r>
              <a:rPr lang="en-US" b="1" dirty="0"/>
              <a:t>BRINGING ABOUT CHANGE IN ESTABLISHED SYSTEMS</a:t>
            </a:r>
            <a:endParaRPr lang="en-US" dirty="0"/>
          </a:p>
        </p:txBody>
      </p:sp>
      <p:sp>
        <p:nvSpPr>
          <p:cNvPr id="3" name="Subtitle 2">
            <a:extLst>
              <a:ext uri="{FF2B5EF4-FFF2-40B4-BE49-F238E27FC236}">
                <a16:creationId xmlns:a16="http://schemas.microsoft.com/office/drawing/2014/main" id="{98D37FE1-E751-074B-CEE1-422409D539E4}"/>
              </a:ext>
            </a:extLst>
          </p:cNvPr>
          <p:cNvSpPr>
            <a:spLocks noGrp="1"/>
          </p:cNvSpPr>
          <p:nvPr>
            <p:ph type="subTitle" idx="1"/>
          </p:nvPr>
        </p:nvSpPr>
        <p:spPr>
          <a:xfrm>
            <a:off x="715617" y="4635610"/>
            <a:ext cx="9382540" cy="1003190"/>
          </a:xfrm>
        </p:spPr>
        <p:txBody>
          <a:bodyPr>
            <a:noAutofit/>
          </a:bodyPr>
          <a:lstStyle/>
          <a:p>
            <a:pPr algn="ctr"/>
            <a:r>
              <a:rPr lang="en-US" sz="2800" b="1" dirty="0"/>
              <a:t>Judge Bruce R. Cohen (ret.)</a:t>
            </a:r>
          </a:p>
          <a:p>
            <a:pPr algn="ctr"/>
            <a:r>
              <a:rPr lang="en-US" sz="2800" b="1" dirty="0"/>
              <a:t>Maricopa County Superior Court</a:t>
            </a:r>
          </a:p>
          <a:p>
            <a:pPr algn="ctr"/>
            <a:r>
              <a:rPr lang="en-US" sz="2800" b="1" dirty="0"/>
              <a:t>State of Arizona,  USA</a:t>
            </a:r>
          </a:p>
        </p:txBody>
      </p:sp>
      <p:sp>
        <p:nvSpPr>
          <p:cNvPr id="4" name="Slide Number Placeholder 3">
            <a:extLst>
              <a:ext uri="{FF2B5EF4-FFF2-40B4-BE49-F238E27FC236}">
                <a16:creationId xmlns:a16="http://schemas.microsoft.com/office/drawing/2014/main" id="{81C12E93-04E7-6068-E655-19196F874636}"/>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C01389E6-C847-4AD0-B56D-D205B2EAB1EE}" type="slidenum">
              <a:rPr kumimoji="0" lang="en-US" sz="280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12</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
        <p:nvSpPr>
          <p:cNvPr id="5" name="מציין מיקום של כותרת תחתונה 4">
            <a:extLst>
              <a:ext uri="{FF2B5EF4-FFF2-40B4-BE49-F238E27FC236}">
                <a16:creationId xmlns:a16="http://schemas.microsoft.com/office/drawing/2014/main" id="{2C8DC41B-6344-2826-968C-20441B3BCBC1}"/>
              </a:ext>
            </a:extLst>
          </p:cNvPr>
          <p:cNvSpPr>
            <a:spLocks noGrp="1"/>
          </p:cNvSpPr>
          <p:nvPr>
            <p:ph type="ftr" sz="quarter" idx="11"/>
          </p:nvPr>
        </p:nvSpPr>
        <p:spPr>
          <a:xfrm>
            <a:off x="4237215" y="6459564"/>
            <a:ext cx="5459678" cy="304801"/>
          </a:xfrm>
        </p:spPr>
        <p:txBody>
          <a:bodyPr/>
          <a:lstStyle/>
          <a:p>
            <a:r>
              <a:rPr lang="en-US" sz="1400" dirty="0">
                <a:latin typeface="Arial" panose="020B0604020202020204" pitchFamily="34" charset="0"/>
                <a:cs typeface="Arial" panose="020B0604020202020204" pitchFamily="34" charset="0"/>
              </a:rPr>
              <a:t>Law and Justice Advisory Board, Two Wishes Foundation, 2025</a:t>
            </a:r>
          </a:p>
        </p:txBody>
      </p:sp>
    </p:spTree>
    <p:extLst>
      <p:ext uri="{BB962C8B-B14F-4D97-AF65-F5344CB8AC3E}">
        <p14:creationId xmlns:p14="http://schemas.microsoft.com/office/powerpoint/2010/main" val="22943158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9" name="Picture 5">
            <a:extLst>
              <a:ext uri="{FF2B5EF4-FFF2-40B4-BE49-F238E27FC236}">
                <a16:creationId xmlns:a16="http://schemas.microsoft.com/office/drawing/2014/main" id="{07596BB9-E46F-B4BC-DF84-4F3BE2707E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9994" b="13610"/>
          <a:stretch/>
        </p:blipFill>
        <p:spPr bwMode="auto">
          <a:xfrm>
            <a:off x="6625" y="10"/>
            <a:ext cx="12192000" cy="687580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6621D89C-9618-B2EB-EB94-00E6CF5F7FDE}"/>
              </a:ext>
            </a:extLst>
          </p:cNvPr>
          <p:cNvSpPr>
            <a:spLocks noGrp="1"/>
          </p:cNvSpPr>
          <p:nvPr>
            <p:ph type="title"/>
          </p:nvPr>
        </p:nvSpPr>
        <p:spPr>
          <a:xfrm>
            <a:off x="334370" y="2950387"/>
            <a:ext cx="4046799" cy="3531403"/>
          </a:xfrm>
        </p:spPr>
        <p:txBody>
          <a:bodyPr vert="horz" lIns="0" tIns="0" rIns="0" bIns="0" rtlCol="0" anchor="t">
            <a:normAutofit/>
          </a:bodyPr>
          <a:lstStyle/>
          <a:p>
            <a:pPr algn="r"/>
            <a:r>
              <a:rPr lang="en-US" sz="5400" b="1" spc="750" dirty="0">
                <a:solidFill>
                  <a:schemeClr val="tx1"/>
                </a:solidFill>
                <a:latin typeface="Alasassy Caps" pitchFamily="2" charset="0"/>
              </a:rPr>
              <a:t>The wisdom of the adversarial process?</a:t>
            </a:r>
          </a:p>
        </p:txBody>
      </p:sp>
    </p:spTree>
    <p:extLst>
      <p:ext uri="{BB962C8B-B14F-4D97-AF65-F5344CB8AC3E}">
        <p14:creationId xmlns:p14="http://schemas.microsoft.com/office/powerpoint/2010/main" val="2229573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F61573-A00F-8845-12B7-94843DC85355}"/>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C01389E6-C847-4AD0-B56D-D205B2EAB1EE}" type="slidenum">
              <a:rPr kumimoji="0" lang="en-US" sz="280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14</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
        <p:nvSpPr>
          <p:cNvPr id="3" name="TextBox 2">
            <a:extLst>
              <a:ext uri="{FF2B5EF4-FFF2-40B4-BE49-F238E27FC236}">
                <a16:creationId xmlns:a16="http://schemas.microsoft.com/office/drawing/2014/main" id="{5CB82492-0F37-4145-544D-655F5F9E68DC}"/>
              </a:ext>
            </a:extLst>
          </p:cNvPr>
          <p:cNvSpPr txBox="1"/>
          <p:nvPr/>
        </p:nvSpPr>
        <p:spPr>
          <a:xfrm>
            <a:off x="4498321" y="1085770"/>
            <a:ext cx="6985000" cy="5447645"/>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Assume there is a new society.</a:t>
            </a:r>
            <a:r>
              <a:rPr kumimoji="0" lang="en-US" sz="2200" b="1" i="0" u="none" strike="noStrike" kern="1200" cap="none" spc="0" normalizeH="0" noProof="0" dirty="0">
                <a:ln>
                  <a:noFill/>
                </a:ln>
                <a:solidFill>
                  <a:prstClr val="white"/>
                </a:solidFill>
                <a:effectLst/>
                <a:uLnTx/>
                <a:uFillTx/>
                <a:latin typeface="Arial" panose="020B0604020202020204" pitchFamily="34" charset="0"/>
                <a:cs typeface="Arial" panose="020B0604020202020204" pitchFamily="34" charset="0"/>
              </a:rPr>
              <a:t> </a:t>
            </a:r>
            <a:r>
              <a:rPr kumimoji="0" lang="en-US" sz="22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 that society, they recognize that two people will want to create a formal relationship---marriage. Assume further that as a result of that formalized relationship, they may have children.</a:t>
            </a:r>
            <a:r>
              <a:rPr kumimoji="0" lang="en-US" sz="2200" b="1" i="0" u="none" strike="noStrike" kern="1200" cap="none" spc="0" normalizeH="0" noProof="0" dirty="0">
                <a:ln>
                  <a:noFill/>
                </a:ln>
                <a:solidFill>
                  <a:prstClr val="white"/>
                </a:solidFill>
                <a:effectLst/>
                <a:uLnTx/>
                <a:uFillTx/>
                <a:latin typeface="Arial" panose="020B0604020202020204" pitchFamily="34" charset="0"/>
                <a:cs typeface="Arial" panose="020B0604020202020204" pitchFamily="34" charset="0"/>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That society would understand that some of those marriages would come to an end and, when they do, a process would be needed by which those formalized relationships as spouses would end, while their relationship as parents would be preserved.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So, the new society convened a conference of the great thinkers of the time to develop the system necessary to preserve the best interests of the children.</a:t>
            </a:r>
            <a:endParaRPr kumimoji="0" lang="en-US" sz="22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026" name="Picture 2" descr="Villarceaux 2024 A NEEDED SHIFT OF PARADIGM">
            <a:extLst>
              <a:ext uri="{FF2B5EF4-FFF2-40B4-BE49-F238E27FC236}">
                <a16:creationId xmlns:a16="http://schemas.microsoft.com/office/drawing/2014/main" id="{0954D7F6-3C8C-F8D2-9EB3-7E38F3065F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255" y="514764"/>
            <a:ext cx="3547544" cy="544871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3DC80DD-C6AA-C72C-9CDA-08C2C7AA3F08}"/>
              </a:ext>
            </a:extLst>
          </p:cNvPr>
          <p:cNvSpPr txBox="1"/>
          <p:nvPr/>
        </p:nvSpPr>
        <p:spPr>
          <a:xfrm>
            <a:off x="4087454" y="6452024"/>
            <a:ext cx="522713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p:txBody>
      </p:sp>
    </p:spTree>
    <p:extLst>
      <p:ext uri="{BB962C8B-B14F-4D97-AF65-F5344CB8AC3E}">
        <p14:creationId xmlns:p14="http://schemas.microsoft.com/office/powerpoint/2010/main" val="427600252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E38E1-D271-610E-00CF-1875D2B70A1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7355F8-AC2C-E5B1-3F9A-463F08A5CF13}"/>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C01389E6-C847-4AD0-B56D-D205B2EAB1EE}" type="slidenum">
              <a:rPr kumimoji="0" lang="en-US" sz="280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15</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
        <p:nvSpPr>
          <p:cNvPr id="3" name="TextBox 2">
            <a:extLst>
              <a:ext uri="{FF2B5EF4-FFF2-40B4-BE49-F238E27FC236}">
                <a16:creationId xmlns:a16="http://schemas.microsoft.com/office/drawing/2014/main" id="{E6BCFB7D-3FD9-1E01-F0AD-C752E9552480}"/>
              </a:ext>
            </a:extLst>
          </p:cNvPr>
          <p:cNvSpPr txBox="1"/>
          <p:nvPr/>
        </p:nvSpPr>
        <p:spPr>
          <a:xfrm>
            <a:off x="4502883" y="2581081"/>
            <a:ext cx="6687856" cy="2677656"/>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entury Gothic" panose="020B0502020202020204"/>
                <a:ea typeface="+mn-ea"/>
                <a:cs typeface="+mn-cs"/>
              </a:rPr>
              <a:t>Who believes that the society would conclude that the best process to address the future of the children would be the adversarial process?</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entury Gothic" panose="020B0502020202020204"/>
                <a:ea typeface="+mn-ea"/>
                <a:cs typeface="+mn-cs"/>
              </a:rPr>
              <a:t> </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026" name="Picture 2" descr="Villarceaux 2024 A NEEDED SHIFT OF PARADIGM">
            <a:extLst>
              <a:ext uri="{FF2B5EF4-FFF2-40B4-BE49-F238E27FC236}">
                <a16:creationId xmlns:a16="http://schemas.microsoft.com/office/drawing/2014/main" id="{FE909436-071E-427C-CDFF-815B4115BE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255" y="514764"/>
            <a:ext cx="3547544" cy="544871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0978097-6474-936B-DC89-E7E493F40950}"/>
              </a:ext>
            </a:extLst>
          </p:cNvPr>
          <p:cNvSpPr txBox="1"/>
          <p:nvPr/>
        </p:nvSpPr>
        <p:spPr>
          <a:xfrm>
            <a:off x="4067790" y="6484014"/>
            <a:ext cx="5227200" cy="584775"/>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a:p>
            <a:endParaRPr lang="en-US" dirty="0"/>
          </a:p>
        </p:txBody>
      </p:sp>
    </p:spTree>
    <p:extLst>
      <p:ext uri="{BB962C8B-B14F-4D97-AF65-F5344CB8AC3E}">
        <p14:creationId xmlns:p14="http://schemas.microsoft.com/office/powerpoint/2010/main" val="3035455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EAF1C-BDBA-D589-E123-27BE21905FD9}"/>
              </a:ext>
            </a:extLst>
          </p:cNvPr>
          <p:cNvSpPr>
            <a:spLocks noGrp="1"/>
          </p:cNvSpPr>
          <p:nvPr>
            <p:ph type="title"/>
          </p:nvPr>
        </p:nvSpPr>
        <p:spPr>
          <a:xfrm>
            <a:off x="646111" y="452718"/>
            <a:ext cx="9404723" cy="1010322"/>
          </a:xfrm>
        </p:spPr>
        <p:txBody>
          <a:bodyPr/>
          <a:lstStyle/>
          <a:p>
            <a:pPr algn="ctr"/>
            <a:r>
              <a:rPr lang="en-US" b="1" dirty="0"/>
              <a:t>Best Interests?  </a:t>
            </a:r>
            <a:br>
              <a:rPr lang="en-US" b="1" dirty="0"/>
            </a:br>
            <a:r>
              <a:rPr lang="en-US" b="1" dirty="0"/>
              <a:t>Ask the right question</a:t>
            </a:r>
          </a:p>
        </p:txBody>
      </p:sp>
      <p:sp>
        <p:nvSpPr>
          <p:cNvPr id="3" name="Text Placeholder 2">
            <a:extLst>
              <a:ext uri="{FF2B5EF4-FFF2-40B4-BE49-F238E27FC236}">
                <a16:creationId xmlns:a16="http://schemas.microsoft.com/office/drawing/2014/main" id="{3ECFE7AB-5330-A4FA-6819-E13741338602}"/>
              </a:ext>
            </a:extLst>
          </p:cNvPr>
          <p:cNvSpPr>
            <a:spLocks noGrp="1"/>
          </p:cNvSpPr>
          <p:nvPr>
            <p:ph type="body" idx="1"/>
          </p:nvPr>
        </p:nvSpPr>
        <p:spPr>
          <a:xfrm>
            <a:off x="318052" y="1981200"/>
            <a:ext cx="4921858" cy="576262"/>
          </a:xfrm>
        </p:spPr>
        <p:txBody>
          <a:bodyPr/>
          <a:lstStyle/>
          <a:p>
            <a:r>
              <a:rPr lang="en-US" sz="3200" b="1" dirty="0"/>
              <a:t>The adversarial process</a:t>
            </a:r>
          </a:p>
        </p:txBody>
      </p:sp>
      <p:sp>
        <p:nvSpPr>
          <p:cNvPr id="4" name="Text Placeholder 3">
            <a:extLst>
              <a:ext uri="{FF2B5EF4-FFF2-40B4-BE49-F238E27FC236}">
                <a16:creationId xmlns:a16="http://schemas.microsoft.com/office/drawing/2014/main" id="{BF3E45F3-83FE-6FC6-D4BF-D5DEBF03846C}"/>
              </a:ext>
            </a:extLst>
          </p:cNvPr>
          <p:cNvSpPr>
            <a:spLocks noGrp="1"/>
          </p:cNvSpPr>
          <p:nvPr>
            <p:ph type="body" sz="half" idx="15"/>
          </p:nvPr>
        </p:nvSpPr>
        <p:spPr>
          <a:xfrm>
            <a:off x="-1717026" y="3718082"/>
            <a:ext cx="1463675" cy="1794669"/>
          </a:xfrm>
        </p:spPr>
        <p:txBody>
          <a:bodyPr/>
          <a:lstStyle/>
          <a:p>
            <a:endParaRPr lang="en-US" dirty="0"/>
          </a:p>
        </p:txBody>
      </p:sp>
      <p:sp>
        <p:nvSpPr>
          <p:cNvPr id="7" name="Text Placeholder 6">
            <a:extLst>
              <a:ext uri="{FF2B5EF4-FFF2-40B4-BE49-F238E27FC236}">
                <a16:creationId xmlns:a16="http://schemas.microsoft.com/office/drawing/2014/main" id="{CEB98A40-CF46-10F5-71D4-CDE8025E1533}"/>
              </a:ext>
            </a:extLst>
          </p:cNvPr>
          <p:cNvSpPr>
            <a:spLocks noGrp="1"/>
          </p:cNvSpPr>
          <p:nvPr>
            <p:ph type="body" sz="quarter" idx="13"/>
          </p:nvPr>
        </p:nvSpPr>
        <p:spPr>
          <a:xfrm>
            <a:off x="6591631" y="1981200"/>
            <a:ext cx="5343277" cy="576262"/>
          </a:xfrm>
        </p:spPr>
        <p:txBody>
          <a:bodyPr/>
          <a:lstStyle/>
          <a:p>
            <a:r>
              <a:rPr lang="en-US" sz="3200" b="1" dirty="0"/>
              <a:t>The new paradigm</a:t>
            </a:r>
          </a:p>
        </p:txBody>
      </p:sp>
      <p:sp>
        <p:nvSpPr>
          <p:cNvPr id="9" name="Slide Number Placeholder 8">
            <a:extLst>
              <a:ext uri="{FF2B5EF4-FFF2-40B4-BE49-F238E27FC236}">
                <a16:creationId xmlns:a16="http://schemas.microsoft.com/office/drawing/2014/main" id="{AE7238AA-38AD-2F64-7E85-78BC64C46D26}"/>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C01389E6-C847-4AD0-B56D-D205B2EAB1EE}" type="slidenum">
              <a:rPr kumimoji="0" lang="en-US" sz="280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16</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pic>
        <p:nvPicPr>
          <p:cNvPr id="11" name="Picture 10">
            <a:extLst>
              <a:ext uri="{FF2B5EF4-FFF2-40B4-BE49-F238E27FC236}">
                <a16:creationId xmlns:a16="http://schemas.microsoft.com/office/drawing/2014/main" id="{D168D826-48F0-BA2C-78B6-E5349B6769B6}"/>
              </a:ext>
            </a:extLst>
          </p:cNvPr>
          <p:cNvPicPr>
            <a:picLocks noChangeAspect="1"/>
          </p:cNvPicPr>
          <p:nvPr/>
        </p:nvPicPr>
        <p:blipFill>
          <a:blip r:embed="rId2"/>
          <a:stretch>
            <a:fillRect/>
          </a:stretch>
        </p:blipFill>
        <p:spPr>
          <a:xfrm>
            <a:off x="965514" y="2789232"/>
            <a:ext cx="3507634" cy="3344873"/>
          </a:xfrm>
          <a:prstGeom prst="rect">
            <a:avLst/>
          </a:prstGeom>
        </p:spPr>
      </p:pic>
      <p:pic>
        <p:nvPicPr>
          <p:cNvPr id="13" name="Picture 12">
            <a:extLst>
              <a:ext uri="{FF2B5EF4-FFF2-40B4-BE49-F238E27FC236}">
                <a16:creationId xmlns:a16="http://schemas.microsoft.com/office/drawing/2014/main" id="{0EA4C611-8377-8514-1176-B5804B3216CF}"/>
              </a:ext>
            </a:extLst>
          </p:cNvPr>
          <p:cNvPicPr>
            <a:picLocks noChangeAspect="1"/>
          </p:cNvPicPr>
          <p:nvPr/>
        </p:nvPicPr>
        <p:blipFill>
          <a:blip r:embed="rId3"/>
          <a:stretch>
            <a:fillRect/>
          </a:stretch>
        </p:blipFill>
        <p:spPr>
          <a:xfrm>
            <a:off x="6533653" y="2789232"/>
            <a:ext cx="3882556" cy="3304713"/>
          </a:xfrm>
          <a:prstGeom prst="rect">
            <a:avLst/>
          </a:prstGeom>
        </p:spPr>
      </p:pic>
      <p:sp>
        <p:nvSpPr>
          <p:cNvPr id="12" name="TextBox 11">
            <a:extLst>
              <a:ext uri="{FF2B5EF4-FFF2-40B4-BE49-F238E27FC236}">
                <a16:creationId xmlns:a16="http://schemas.microsoft.com/office/drawing/2014/main" id="{1C5F5089-7CBD-CBF5-AD97-FE73E586D4ED}"/>
              </a:ext>
            </a:extLst>
          </p:cNvPr>
          <p:cNvSpPr txBox="1"/>
          <p:nvPr/>
        </p:nvSpPr>
        <p:spPr>
          <a:xfrm>
            <a:off x="4089233" y="6470276"/>
            <a:ext cx="5227200" cy="584775"/>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a:p>
            <a:endParaRPr lang="en-US" dirty="0"/>
          </a:p>
        </p:txBody>
      </p:sp>
    </p:spTree>
    <p:extLst>
      <p:ext uri="{BB962C8B-B14F-4D97-AF65-F5344CB8AC3E}">
        <p14:creationId xmlns:p14="http://schemas.microsoft.com/office/powerpoint/2010/main" val="285850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07338C1-6AB2-9CE3-7322-36F7134CEE75}"/>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C01389E6-C847-4AD0-B56D-D205B2EAB1EE}" type="slidenum">
              <a:rPr kumimoji="0" lang="en-US" sz="280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17</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pic>
        <p:nvPicPr>
          <p:cNvPr id="4" name="Picture 3">
            <a:extLst>
              <a:ext uri="{FF2B5EF4-FFF2-40B4-BE49-F238E27FC236}">
                <a16:creationId xmlns:a16="http://schemas.microsoft.com/office/drawing/2014/main" id="{0CC435AE-9AF3-DEF2-2C67-4B5D5EF50201}"/>
              </a:ext>
            </a:extLst>
          </p:cNvPr>
          <p:cNvPicPr>
            <a:picLocks noChangeAspect="1"/>
          </p:cNvPicPr>
          <p:nvPr/>
        </p:nvPicPr>
        <p:blipFill>
          <a:blip r:embed="rId2"/>
          <a:stretch>
            <a:fillRect/>
          </a:stretch>
        </p:blipFill>
        <p:spPr>
          <a:xfrm>
            <a:off x="2456953" y="313389"/>
            <a:ext cx="6575729" cy="5823516"/>
          </a:xfrm>
          <a:prstGeom prst="rect">
            <a:avLst/>
          </a:prstGeom>
        </p:spPr>
      </p:pic>
      <p:sp>
        <p:nvSpPr>
          <p:cNvPr id="6" name="TextBox 5">
            <a:extLst>
              <a:ext uri="{FF2B5EF4-FFF2-40B4-BE49-F238E27FC236}">
                <a16:creationId xmlns:a16="http://schemas.microsoft.com/office/drawing/2014/main" id="{2EA2CC22-19A2-1AE1-04DD-3E3A34F8CD30}"/>
              </a:ext>
            </a:extLst>
          </p:cNvPr>
          <p:cNvSpPr txBox="1"/>
          <p:nvPr/>
        </p:nvSpPr>
        <p:spPr>
          <a:xfrm>
            <a:off x="4095432" y="6479263"/>
            <a:ext cx="522713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p:txBody>
      </p:sp>
    </p:spTree>
    <p:extLst>
      <p:ext uri="{BB962C8B-B14F-4D97-AF65-F5344CB8AC3E}">
        <p14:creationId xmlns:p14="http://schemas.microsoft.com/office/powerpoint/2010/main" val="20661043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539BBA7-F46A-786D-6CB8-675C7A48774D}"/>
              </a:ext>
            </a:extLst>
          </p:cNvPr>
          <p:cNvSpPr>
            <a:spLocks noGrp="1"/>
          </p:cNvSpPr>
          <p:nvPr>
            <p:ph type="title"/>
          </p:nvPr>
        </p:nvSpPr>
        <p:spPr/>
        <p:txBody>
          <a:bodyPr/>
          <a:lstStyle/>
          <a:p>
            <a:pPr algn="ctr"/>
            <a:r>
              <a:rPr lang="en-US" sz="6000" b="1" dirty="0"/>
              <a:t>The starting point</a:t>
            </a:r>
          </a:p>
        </p:txBody>
      </p:sp>
      <p:graphicFrame>
        <p:nvGraphicFramePr>
          <p:cNvPr id="4" name="Table Placeholder 3">
            <a:extLst>
              <a:ext uri="{FF2B5EF4-FFF2-40B4-BE49-F238E27FC236}">
                <a16:creationId xmlns:a16="http://schemas.microsoft.com/office/drawing/2014/main" id="{F4289828-35DF-B98B-2E60-369E1EA8311E}"/>
              </a:ext>
            </a:extLst>
          </p:cNvPr>
          <p:cNvGraphicFramePr>
            <a:graphicFrameLocks noGrp="1"/>
          </p:cNvGraphicFramePr>
          <p:nvPr>
            <p:ph idx="1"/>
          </p:nvPr>
        </p:nvGraphicFramePr>
        <p:xfrm>
          <a:off x="975360" y="2585167"/>
          <a:ext cx="10241280" cy="3840480"/>
        </p:xfrm>
        <a:graphic>
          <a:graphicData uri="http://schemas.openxmlformats.org/drawingml/2006/table">
            <a:tbl>
              <a:tblPr firstRow="1" bandRow="1">
                <a:tableStyleId>{C4B1156A-380E-4F78-BDF5-A606A8083BF9}</a:tableStyleId>
              </a:tblPr>
              <a:tblGrid>
                <a:gridCol w="2560320">
                  <a:extLst>
                    <a:ext uri="{9D8B030D-6E8A-4147-A177-3AD203B41FA5}">
                      <a16:colId xmlns:a16="http://schemas.microsoft.com/office/drawing/2014/main" val="2382218087"/>
                    </a:ext>
                  </a:extLst>
                </a:gridCol>
                <a:gridCol w="4177720">
                  <a:extLst>
                    <a:ext uri="{9D8B030D-6E8A-4147-A177-3AD203B41FA5}">
                      <a16:colId xmlns:a16="http://schemas.microsoft.com/office/drawing/2014/main" val="3953468724"/>
                    </a:ext>
                  </a:extLst>
                </a:gridCol>
                <a:gridCol w="1892411">
                  <a:extLst>
                    <a:ext uri="{9D8B030D-6E8A-4147-A177-3AD203B41FA5}">
                      <a16:colId xmlns:a16="http://schemas.microsoft.com/office/drawing/2014/main" val="4277526474"/>
                    </a:ext>
                  </a:extLst>
                </a:gridCol>
                <a:gridCol w="1610829">
                  <a:extLst>
                    <a:ext uri="{9D8B030D-6E8A-4147-A177-3AD203B41FA5}">
                      <a16:colId xmlns:a16="http://schemas.microsoft.com/office/drawing/2014/main" val="2438884888"/>
                    </a:ext>
                  </a:extLst>
                </a:gridCol>
              </a:tblGrid>
              <a:tr h="613576">
                <a:tc>
                  <a:txBody>
                    <a:bodyPr/>
                    <a:lstStyle/>
                    <a:p>
                      <a:pPr algn="ctr"/>
                      <a:r>
                        <a:rPr lang="en-US" sz="2800" b="1" cap="all" baseline="0" dirty="0">
                          <a:solidFill>
                            <a:srgbClr val="7030A0"/>
                          </a:solidFill>
                          <a:latin typeface="Alasassy Caps" pitchFamily="2" charset="0"/>
                        </a:rPr>
                        <a:t>Do </a:t>
                      </a:r>
                    </a:p>
                  </a:txBody>
                  <a:tcPr anchor="ctr"/>
                </a:tc>
                <a:tc>
                  <a:txBody>
                    <a:bodyPr/>
                    <a:lstStyle/>
                    <a:p>
                      <a:pPr algn="ctr"/>
                      <a:r>
                        <a:rPr lang="en-US" sz="2800" cap="all" baseline="0" dirty="0">
                          <a:solidFill>
                            <a:srgbClr val="7030A0"/>
                          </a:solidFill>
                          <a:latin typeface="Alasassy Caps" pitchFamily="2" charset="0"/>
                        </a:rPr>
                        <a:t>grow up to </a:t>
                      </a:r>
                    </a:p>
                  </a:txBody>
                  <a:tcPr anchor="ctr"/>
                </a:tc>
                <a:tc>
                  <a:txBody>
                    <a:bodyPr/>
                    <a:lstStyle/>
                    <a:p>
                      <a:pPr algn="ctr"/>
                      <a:r>
                        <a:rPr lang="en-US" sz="3600" cap="all" baseline="0" dirty="0">
                          <a:latin typeface="Alasassy Caps" pitchFamily="2" charset="0"/>
                        </a:rPr>
                        <a:t>Mother</a:t>
                      </a:r>
                    </a:p>
                  </a:txBody>
                  <a:tcPr anchor="ctr"/>
                </a:tc>
                <a:tc>
                  <a:txBody>
                    <a:bodyPr/>
                    <a:lstStyle/>
                    <a:p>
                      <a:pPr algn="ctr"/>
                      <a:r>
                        <a:rPr lang="en-US" sz="3600" cap="all" baseline="0" dirty="0">
                          <a:latin typeface="Alasassy Caps" pitchFamily="2" charset="0"/>
                        </a:rPr>
                        <a:t>father</a:t>
                      </a:r>
                    </a:p>
                  </a:txBody>
                  <a:tcPr anchor="ctr"/>
                </a:tc>
                <a:extLst>
                  <a:ext uri="{0D108BD9-81ED-4DB2-BD59-A6C34878D82A}">
                    <a16:rowId xmlns:a16="http://schemas.microsoft.com/office/drawing/2014/main" val="2857107962"/>
                  </a:ext>
                </a:extLst>
              </a:tr>
              <a:tr h="613576">
                <a:tc>
                  <a:txBody>
                    <a:bodyPr/>
                    <a:lstStyle/>
                    <a:p>
                      <a:pPr algn="ctr"/>
                      <a:r>
                        <a:rPr lang="en-US" sz="2800" b="1" dirty="0">
                          <a:solidFill>
                            <a:srgbClr val="7030A0"/>
                          </a:solidFill>
                          <a:latin typeface="Alasassy Caps" pitchFamily="2" charset="0"/>
                        </a:rPr>
                        <a:t>YOU</a:t>
                      </a:r>
                    </a:p>
                  </a:txBody>
                  <a:tcPr anchor="ctr"/>
                </a:tc>
                <a:tc>
                  <a:txBody>
                    <a:bodyPr/>
                    <a:lstStyle/>
                    <a:p>
                      <a:pPr algn="ctr"/>
                      <a:r>
                        <a:rPr lang="en-US" sz="3600" b="1" dirty="0">
                          <a:solidFill>
                            <a:srgbClr val="FF0000"/>
                          </a:solidFill>
                          <a:latin typeface="Alasassy Caps" pitchFamily="2" charset="0"/>
                        </a:rPr>
                        <a:t>Be Happy</a:t>
                      </a:r>
                    </a:p>
                  </a:txBody>
                  <a:tcPr anchor="ctr"/>
                </a:tc>
                <a:tc>
                  <a:txBody>
                    <a:bodyPr/>
                    <a:lstStyle/>
                    <a:p>
                      <a:pPr algn="ctr"/>
                      <a:endParaRPr lang="en-US" sz="1800" dirty="0"/>
                    </a:p>
                  </a:txBody>
                  <a:tcPr anchor="ctr"/>
                </a:tc>
                <a:tc>
                  <a:txBody>
                    <a:bodyPr/>
                    <a:lstStyle/>
                    <a:p>
                      <a:pPr algn="ctr"/>
                      <a:endParaRPr lang="en-US" sz="1800" dirty="0"/>
                    </a:p>
                  </a:txBody>
                  <a:tcPr anchor="ctr"/>
                </a:tc>
                <a:extLst>
                  <a:ext uri="{0D108BD9-81ED-4DB2-BD59-A6C34878D82A}">
                    <a16:rowId xmlns:a16="http://schemas.microsoft.com/office/drawing/2014/main" val="1671386868"/>
                  </a:ext>
                </a:extLst>
              </a:tr>
              <a:tr h="613576">
                <a:tc>
                  <a:txBody>
                    <a:bodyPr/>
                    <a:lstStyle/>
                    <a:p>
                      <a:pPr algn="ctr"/>
                      <a:r>
                        <a:rPr lang="en-US" sz="2800" b="1" dirty="0">
                          <a:solidFill>
                            <a:srgbClr val="7030A0"/>
                          </a:solidFill>
                          <a:latin typeface="Alasassy Caps" pitchFamily="2" charset="0"/>
                        </a:rPr>
                        <a:t>WANT</a:t>
                      </a:r>
                    </a:p>
                  </a:txBody>
                  <a:tcPr anchor="ctr"/>
                </a:tc>
                <a:tc>
                  <a:txBody>
                    <a:bodyPr/>
                    <a:lstStyle/>
                    <a:p>
                      <a:pPr algn="ctr"/>
                      <a:r>
                        <a:rPr lang="en-US" sz="3600" b="1" dirty="0">
                          <a:solidFill>
                            <a:srgbClr val="FF0000"/>
                          </a:solidFill>
                          <a:latin typeface="Alasassy Caps" pitchFamily="2" charset="0"/>
                        </a:rPr>
                        <a:t>BE Healthy</a:t>
                      </a:r>
                    </a:p>
                  </a:txBody>
                  <a:tcPr anchor="ctr"/>
                </a:tc>
                <a:tc>
                  <a:txBody>
                    <a:bodyPr/>
                    <a:lstStyle/>
                    <a:p>
                      <a:pPr algn="ctr"/>
                      <a:endParaRPr lang="en-US" sz="1800" dirty="0"/>
                    </a:p>
                  </a:txBody>
                  <a:tcPr anchor="ctr"/>
                </a:tc>
                <a:tc>
                  <a:txBody>
                    <a:bodyPr/>
                    <a:lstStyle/>
                    <a:p>
                      <a:pPr algn="ctr"/>
                      <a:endParaRPr lang="en-US" sz="1800" dirty="0"/>
                    </a:p>
                  </a:txBody>
                  <a:tcPr anchor="ctr"/>
                </a:tc>
                <a:extLst>
                  <a:ext uri="{0D108BD9-81ED-4DB2-BD59-A6C34878D82A}">
                    <a16:rowId xmlns:a16="http://schemas.microsoft.com/office/drawing/2014/main" val="380626418"/>
                  </a:ext>
                </a:extLst>
              </a:tr>
              <a:tr h="613576">
                <a:tc>
                  <a:txBody>
                    <a:bodyPr/>
                    <a:lstStyle/>
                    <a:p>
                      <a:pPr algn="ctr"/>
                      <a:r>
                        <a:rPr lang="en-US" sz="2800" b="1" dirty="0">
                          <a:solidFill>
                            <a:srgbClr val="7030A0"/>
                          </a:solidFill>
                          <a:latin typeface="Alasassy Caps" pitchFamily="2" charset="0"/>
                        </a:rPr>
                        <a:t>YOUR</a:t>
                      </a:r>
                    </a:p>
                  </a:txBody>
                  <a:tcPr anchor="ctr"/>
                </a:tc>
                <a:tc>
                  <a:txBody>
                    <a:bodyPr/>
                    <a:lstStyle/>
                    <a:p>
                      <a:pPr algn="ctr"/>
                      <a:r>
                        <a:rPr lang="en-US" sz="3600" b="1" dirty="0">
                          <a:solidFill>
                            <a:srgbClr val="FF0000"/>
                          </a:solidFill>
                          <a:latin typeface="Alasassy Caps" pitchFamily="2" charset="0"/>
                        </a:rPr>
                        <a:t>Be Well-Adjusted</a:t>
                      </a:r>
                    </a:p>
                  </a:txBody>
                  <a:tcPr anchor="ctr"/>
                </a:tc>
                <a:tc>
                  <a:txBody>
                    <a:bodyPr/>
                    <a:lstStyle/>
                    <a:p>
                      <a:pPr algn="ctr"/>
                      <a:endParaRPr lang="en-US" sz="1800" dirty="0"/>
                    </a:p>
                  </a:txBody>
                  <a:tcPr anchor="ctr"/>
                </a:tc>
                <a:tc>
                  <a:txBody>
                    <a:bodyPr/>
                    <a:lstStyle/>
                    <a:p>
                      <a:pPr algn="ctr"/>
                      <a:endParaRPr lang="en-US" sz="1800" dirty="0"/>
                    </a:p>
                  </a:txBody>
                  <a:tcPr anchor="ctr"/>
                </a:tc>
                <a:extLst>
                  <a:ext uri="{0D108BD9-81ED-4DB2-BD59-A6C34878D82A}">
                    <a16:rowId xmlns:a16="http://schemas.microsoft.com/office/drawing/2014/main" val="2132482967"/>
                  </a:ext>
                </a:extLst>
              </a:tr>
              <a:tr h="613576">
                <a:tc>
                  <a:txBody>
                    <a:bodyPr/>
                    <a:lstStyle/>
                    <a:p>
                      <a:pPr algn="ctr"/>
                      <a:r>
                        <a:rPr lang="en-US" sz="2800" b="1" dirty="0">
                          <a:solidFill>
                            <a:srgbClr val="7030A0"/>
                          </a:solidFill>
                          <a:latin typeface="Alasassy Caps" pitchFamily="2" charset="0"/>
                        </a:rPr>
                        <a:t>CHILD</a:t>
                      </a:r>
                    </a:p>
                  </a:txBody>
                  <a:tcPr anchor="ctr"/>
                </a:tc>
                <a:tc>
                  <a:txBody>
                    <a:bodyPr/>
                    <a:lstStyle/>
                    <a:p>
                      <a:pPr algn="ctr"/>
                      <a:r>
                        <a:rPr lang="en-US" sz="3600" b="1" dirty="0">
                          <a:solidFill>
                            <a:srgbClr val="FF0000"/>
                          </a:solidFill>
                          <a:latin typeface="Alasassy Caps" pitchFamily="2" charset="0"/>
                        </a:rPr>
                        <a:t>Be Prepared for life</a:t>
                      </a:r>
                    </a:p>
                  </a:txBody>
                  <a:tcPr anchor="ctr"/>
                </a:tc>
                <a:tc>
                  <a:txBody>
                    <a:bodyPr/>
                    <a:lstStyle/>
                    <a:p>
                      <a:pPr algn="ctr"/>
                      <a:endParaRPr lang="en-US" sz="1800" dirty="0"/>
                    </a:p>
                  </a:txBody>
                  <a:tcPr anchor="ctr"/>
                </a:tc>
                <a:tc>
                  <a:txBody>
                    <a:bodyPr/>
                    <a:lstStyle/>
                    <a:p>
                      <a:pPr algn="ctr"/>
                      <a:endParaRPr lang="en-US" sz="1800" dirty="0"/>
                    </a:p>
                  </a:txBody>
                  <a:tcPr anchor="ctr"/>
                </a:tc>
                <a:extLst>
                  <a:ext uri="{0D108BD9-81ED-4DB2-BD59-A6C34878D82A}">
                    <a16:rowId xmlns:a16="http://schemas.microsoft.com/office/drawing/2014/main" val="3936251906"/>
                  </a:ext>
                </a:extLst>
              </a:tr>
              <a:tr h="613576">
                <a:tc>
                  <a:txBody>
                    <a:bodyPr/>
                    <a:lstStyle/>
                    <a:p>
                      <a:pPr algn="ctr"/>
                      <a:r>
                        <a:rPr lang="en-US" sz="2800" b="1" dirty="0">
                          <a:solidFill>
                            <a:srgbClr val="7030A0"/>
                          </a:solidFill>
                          <a:latin typeface="Alasassy Caps" pitchFamily="2" charset="0"/>
                        </a:rPr>
                        <a:t>TO:</a:t>
                      </a:r>
                    </a:p>
                  </a:txBody>
                  <a:tcPr anchor="ctr"/>
                </a:tc>
                <a:tc>
                  <a:txBody>
                    <a:bodyPr/>
                    <a:lstStyle/>
                    <a:p>
                      <a:pPr algn="ctr"/>
                      <a:r>
                        <a:rPr lang="en-US" sz="3600" b="1" dirty="0">
                          <a:solidFill>
                            <a:srgbClr val="FF0000"/>
                          </a:solidFill>
                          <a:latin typeface="Alasassy Caps" pitchFamily="2" charset="0"/>
                        </a:rPr>
                        <a:t>WANT YOU Involved</a:t>
                      </a:r>
                    </a:p>
                  </a:txBody>
                  <a:tcPr anchor="ctr"/>
                </a:tc>
                <a:tc>
                  <a:txBody>
                    <a:bodyPr/>
                    <a:lstStyle/>
                    <a:p>
                      <a:pPr algn="ctr"/>
                      <a:endParaRPr lang="en-US" sz="1800" dirty="0"/>
                    </a:p>
                  </a:txBody>
                  <a:tcPr anchor="ctr"/>
                </a:tc>
                <a:tc>
                  <a:txBody>
                    <a:bodyPr/>
                    <a:lstStyle/>
                    <a:p>
                      <a:pPr algn="ctr"/>
                      <a:endParaRPr lang="en-US" sz="1800" dirty="0"/>
                    </a:p>
                  </a:txBody>
                  <a:tcPr anchor="ctr"/>
                </a:tc>
                <a:extLst>
                  <a:ext uri="{0D108BD9-81ED-4DB2-BD59-A6C34878D82A}">
                    <a16:rowId xmlns:a16="http://schemas.microsoft.com/office/drawing/2014/main" val="568537164"/>
                  </a:ext>
                </a:extLst>
              </a:tr>
            </a:tbl>
          </a:graphicData>
        </a:graphic>
      </p:graphicFrame>
      <p:sp>
        <p:nvSpPr>
          <p:cNvPr id="6" name="Slide Number Placeholder 5">
            <a:extLst>
              <a:ext uri="{FF2B5EF4-FFF2-40B4-BE49-F238E27FC236}">
                <a16:creationId xmlns:a16="http://schemas.microsoft.com/office/drawing/2014/main" id="{1BFDF3FA-E37C-4F01-AB1A-E1179A1A74A2}"/>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C01389E6-C847-4AD0-B56D-D205B2EAB1EE}" type="slidenum">
              <a:rPr kumimoji="0" lang="en-US" sz="280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18</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
        <p:nvSpPr>
          <p:cNvPr id="3" name="TextBox 2">
            <a:extLst>
              <a:ext uri="{FF2B5EF4-FFF2-40B4-BE49-F238E27FC236}">
                <a16:creationId xmlns:a16="http://schemas.microsoft.com/office/drawing/2014/main" id="{EDC9773D-1E14-E9AA-B437-55985292ECFD}"/>
              </a:ext>
            </a:extLst>
          </p:cNvPr>
          <p:cNvSpPr txBox="1"/>
          <p:nvPr/>
        </p:nvSpPr>
        <p:spPr>
          <a:xfrm>
            <a:off x="4087790" y="6481489"/>
            <a:ext cx="5227200" cy="584775"/>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a:p>
            <a:endParaRPr lang="en-US" dirty="0"/>
          </a:p>
        </p:txBody>
      </p:sp>
    </p:spTree>
    <p:extLst>
      <p:ext uri="{BB962C8B-B14F-4D97-AF65-F5344CB8AC3E}">
        <p14:creationId xmlns:p14="http://schemas.microsoft.com/office/powerpoint/2010/main" val="156782531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539BBA7-F46A-786D-6CB8-675C7A48774D}"/>
              </a:ext>
            </a:extLst>
          </p:cNvPr>
          <p:cNvSpPr>
            <a:spLocks noGrp="1"/>
          </p:cNvSpPr>
          <p:nvPr>
            <p:ph type="title"/>
          </p:nvPr>
        </p:nvSpPr>
        <p:spPr/>
        <p:txBody>
          <a:bodyPr/>
          <a:lstStyle/>
          <a:p>
            <a:pPr algn="ctr"/>
            <a:r>
              <a:rPr lang="en-US" sz="6000" b="1" dirty="0"/>
              <a:t>The starting point</a:t>
            </a:r>
            <a:endParaRPr lang="en-US" sz="6000" dirty="0"/>
          </a:p>
        </p:txBody>
      </p:sp>
      <p:graphicFrame>
        <p:nvGraphicFramePr>
          <p:cNvPr id="4" name="Table Placeholder 3">
            <a:extLst>
              <a:ext uri="{FF2B5EF4-FFF2-40B4-BE49-F238E27FC236}">
                <a16:creationId xmlns:a16="http://schemas.microsoft.com/office/drawing/2014/main" id="{F4289828-35DF-B98B-2E60-369E1EA8311E}"/>
              </a:ext>
            </a:extLst>
          </p:cNvPr>
          <p:cNvGraphicFramePr>
            <a:graphicFrameLocks noGrp="1"/>
          </p:cNvGraphicFramePr>
          <p:nvPr>
            <p:ph idx="1"/>
            <p:extLst>
              <p:ext uri="{D42A27DB-BD31-4B8C-83A1-F6EECF244321}">
                <p14:modId xmlns:p14="http://schemas.microsoft.com/office/powerpoint/2010/main" val="3190790269"/>
              </p:ext>
            </p:extLst>
          </p:nvPr>
        </p:nvGraphicFramePr>
        <p:xfrm>
          <a:off x="975360" y="2585239"/>
          <a:ext cx="10241280" cy="3840480"/>
        </p:xfrm>
        <a:graphic>
          <a:graphicData uri="http://schemas.openxmlformats.org/drawingml/2006/table">
            <a:tbl>
              <a:tblPr firstRow="1" bandRow="1">
                <a:tableStyleId>{C4B1156A-380E-4F78-BDF5-A606A8083BF9}</a:tableStyleId>
              </a:tblPr>
              <a:tblGrid>
                <a:gridCol w="2560320">
                  <a:extLst>
                    <a:ext uri="{9D8B030D-6E8A-4147-A177-3AD203B41FA5}">
                      <a16:colId xmlns:a16="http://schemas.microsoft.com/office/drawing/2014/main" val="2382218087"/>
                    </a:ext>
                  </a:extLst>
                </a:gridCol>
                <a:gridCol w="4177720">
                  <a:extLst>
                    <a:ext uri="{9D8B030D-6E8A-4147-A177-3AD203B41FA5}">
                      <a16:colId xmlns:a16="http://schemas.microsoft.com/office/drawing/2014/main" val="3953468724"/>
                    </a:ext>
                  </a:extLst>
                </a:gridCol>
                <a:gridCol w="1892411">
                  <a:extLst>
                    <a:ext uri="{9D8B030D-6E8A-4147-A177-3AD203B41FA5}">
                      <a16:colId xmlns:a16="http://schemas.microsoft.com/office/drawing/2014/main" val="4277526474"/>
                    </a:ext>
                  </a:extLst>
                </a:gridCol>
                <a:gridCol w="1610829">
                  <a:extLst>
                    <a:ext uri="{9D8B030D-6E8A-4147-A177-3AD203B41FA5}">
                      <a16:colId xmlns:a16="http://schemas.microsoft.com/office/drawing/2014/main" val="2438884888"/>
                    </a:ext>
                  </a:extLst>
                </a:gridCol>
              </a:tblGrid>
              <a:tr h="613576">
                <a:tc>
                  <a:txBody>
                    <a:bodyPr/>
                    <a:lstStyle/>
                    <a:p>
                      <a:pPr algn="ctr"/>
                      <a:r>
                        <a:rPr lang="en-US" sz="2800" b="1" cap="all" baseline="0" dirty="0">
                          <a:solidFill>
                            <a:srgbClr val="7030A0"/>
                          </a:solidFill>
                          <a:latin typeface="Alasassy Caps" pitchFamily="2" charset="0"/>
                        </a:rPr>
                        <a:t>Do </a:t>
                      </a:r>
                    </a:p>
                  </a:txBody>
                  <a:tcPr anchor="ctr"/>
                </a:tc>
                <a:tc>
                  <a:txBody>
                    <a:bodyPr/>
                    <a:lstStyle/>
                    <a:p>
                      <a:pPr algn="ctr"/>
                      <a:r>
                        <a:rPr lang="en-US" sz="2800" cap="all" baseline="0" dirty="0">
                          <a:solidFill>
                            <a:srgbClr val="7030A0"/>
                          </a:solidFill>
                          <a:latin typeface="Alasassy Caps" pitchFamily="2" charset="0"/>
                        </a:rPr>
                        <a:t>grow up to </a:t>
                      </a:r>
                    </a:p>
                  </a:txBody>
                  <a:tcPr anchor="ctr"/>
                </a:tc>
                <a:tc>
                  <a:txBody>
                    <a:bodyPr/>
                    <a:lstStyle/>
                    <a:p>
                      <a:pPr algn="ctr"/>
                      <a:r>
                        <a:rPr lang="en-US" sz="3600" cap="all" baseline="0" dirty="0">
                          <a:latin typeface="Alasassy Caps" pitchFamily="2" charset="0"/>
                        </a:rPr>
                        <a:t>Mother</a:t>
                      </a:r>
                    </a:p>
                  </a:txBody>
                  <a:tcPr anchor="ctr"/>
                </a:tc>
                <a:tc>
                  <a:txBody>
                    <a:bodyPr/>
                    <a:lstStyle/>
                    <a:p>
                      <a:pPr algn="ctr"/>
                      <a:r>
                        <a:rPr lang="en-US" sz="3600" cap="all" baseline="0" dirty="0">
                          <a:latin typeface="Alasassy Caps" pitchFamily="2" charset="0"/>
                        </a:rPr>
                        <a:t>father</a:t>
                      </a:r>
                    </a:p>
                  </a:txBody>
                  <a:tcPr anchor="ctr"/>
                </a:tc>
                <a:extLst>
                  <a:ext uri="{0D108BD9-81ED-4DB2-BD59-A6C34878D82A}">
                    <a16:rowId xmlns:a16="http://schemas.microsoft.com/office/drawing/2014/main" val="2857107962"/>
                  </a:ext>
                </a:extLst>
              </a:tr>
              <a:tr h="613576">
                <a:tc>
                  <a:txBody>
                    <a:bodyPr/>
                    <a:lstStyle/>
                    <a:p>
                      <a:pPr algn="ctr"/>
                      <a:r>
                        <a:rPr lang="en-US" sz="2800" b="1" dirty="0">
                          <a:solidFill>
                            <a:srgbClr val="7030A0"/>
                          </a:solidFill>
                          <a:latin typeface="Alasassy Caps" pitchFamily="2" charset="0"/>
                        </a:rPr>
                        <a:t>YOU</a:t>
                      </a:r>
                    </a:p>
                  </a:txBody>
                  <a:tcPr anchor="ctr"/>
                </a:tc>
                <a:tc>
                  <a:txBody>
                    <a:bodyPr/>
                    <a:lstStyle/>
                    <a:p>
                      <a:pPr algn="ctr"/>
                      <a:r>
                        <a:rPr lang="en-US" sz="3600" b="1" dirty="0">
                          <a:solidFill>
                            <a:srgbClr val="FF0000"/>
                          </a:solidFill>
                          <a:latin typeface="Alasassy Caps" pitchFamily="2" charset="0"/>
                        </a:rPr>
                        <a:t>Be Happy</a:t>
                      </a:r>
                    </a:p>
                  </a:txBody>
                  <a:tcPr anchor="ctr"/>
                </a:tc>
                <a:tc>
                  <a:txBody>
                    <a:bodyPr/>
                    <a:lstStyle/>
                    <a:p>
                      <a:pPr algn="ctr"/>
                      <a:endParaRPr lang="en-US" sz="1800" dirty="0"/>
                    </a:p>
                  </a:txBody>
                  <a:tcPr anchor="ctr"/>
                </a:tc>
                <a:tc>
                  <a:txBody>
                    <a:bodyPr/>
                    <a:lstStyle/>
                    <a:p>
                      <a:pPr algn="ctr"/>
                      <a:endParaRPr lang="en-US" sz="1800" dirty="0"/>
                    </a:p>
                  </a:txBody>
                  <a:tcPr anchor="ctr"/>
                </a:tc>
                <a:extLst>
                  <a:ext uri="{0D108BD9-81ED-4DB2-BD59-A6C34878D82A}">
                    <a16:rowId xmlns:a16="http://schemas.microsoft.com/office/drawing/2014/main" val="1671386868"/>
                  </a:ext>
                </a:extLst>
              </a:tr>
              <a:tr h="613576">
                <a:tc>
                  <a:txBody>
                    <a:bodyPr/>
                    <a:lstStyle/>
                    <a:p>
                      <a:pPr algn="ctr"/>
                      <a:r>
                        <a:rPr lang="en-US" sz="2800" b="1" dirty="0">
                          <a:solidFill>
                            <a:srgbClr val="7030A0"/>
                          </a:solidFill>
                          <a:latin typeface="Alasassy Caps" pitchFamily="2" charset="0"/>
                        </a:rPr>
                        <a:t>WANT</a:t>
                      </a:r>
                    </a:p>
                  </a:txBody>
                  <a:tcPr anchor="ctr"/>
                </a:tc>
                <a:tc>
                  <a:txBody>
                    <a:bodyPr/>
                    <a:lstStyle/>
                    <a:p>
                      <a:pPr algn="ctr"/>
                      <a:r>
                        <a:rPr lang="en-US" sz="3600" b="1" dirty="0">
                          <a:solidFill>
                            <a:srgbClr val="FF0000"/>
                          </a:solidFill>
                          <a:latin typeface="Alasassy Caps" pitchFamily="2" charset="0"/>
                        </a:rPr>
                        <a:t>BE Healthy</a:t>
                      </a:r>
                    </a:p>
                  </a:txBody>
                  <a:tcPr anchor="ctr"/>
                </a:tc>
                <a:tc>
                  <a:txBody>
                    <a:bodyPr/>
                    <a:lstStyle/>
                    <a:p>
                      <a:pPr algn="ctr"/>
                      <a:endParaRPr lang="en-US" sz="1800" dirty="0"/>
                    </a:p>
                  </a:txBody>
                  <a:tcPr anchor="ctr"/>
                </a:tc>
                <a:tc>
                  <a:txBody>
                    <a:bodyPr/>
                    <a:lstStyle/>
                    <a:p>
                      <a:pPr algn="ctr"/>
                      <a:endParaRPr lang="en-US" sz="1800" dirty="0"/>
                    </a:p>
                  </a:txBody>
                  <a:tcPr anchor="ctr"/>
                </a:tc>
                <a:extLst>
                  <a:ext uri="{0D108BD9-81ED-4DB2-BD59-A6C34878D82A}">
                    <a16:rowId xmlns:a16="http://schemas.microsoft.com/office/drawing/2014/main" val="380626418"/>
                  </a:ext>
                </a:extLst>
              </a:tr>
              <a:tr h="613576">
                <a:tc>
                  <a:txBody>
                    <a:bodyPr/>
                    <a:lstStyle/>
                    <a:p>
                      <a:pPr algn="ctr"/>
                      <a:r>
                        <a:rPr lang="en-US" sz="2800" b="1" dirty="0">
                          <a:solidFill>
                            <a:srgbClr val="7030A0"/>
                          </a:solidFill>
                          <a:latin typeface="Alasassy Caps" pitchFamily="2" charset="0"/>
                        </a:rPr>
                        <a:t>YOUR</a:t>
                      </a:r>
                    </a:p>
                  </a:txBody>
                  <a:tcPr anchor="ctr"/>
                </a:tc>
                <a:tc>
                  <a:txBody>
                    <a:bodyPr/>
                    <a:lstStyle/>
                    <a:p>
                      <a:pPr algn="ctr"/>
                      <a:r>
                        <a:rPr lang="en-US" sz="3600" b="1" dirty="0">
                          <a:solidFill>
                            <a:srgbClr val="FF0000"/>
                          </a:solidFill>
                          <a:latin typeface="Alasassy Caps" pitchFamily="2" charset="0"/>
                        </a:rPr>
                        <a:t>Be Well-Adjusted</a:t>
                      </a:r>
                    </a:p>
                  </a:txBody>
                  <a:tcPr anchor="ctr"/>
                </a:tc>
                <a:tc>
                  <a:txBody>
                    <a:bodyPr/>
                    <a:lstStyle/>
                    <a:p>
                      <a:pPr algn="ctr"/>
                      <a:endParaRPr lang="en-US" sz="1800" dirty="0"/>
                    </a:p>
                  </a:txBody>
                  <a:tcPr anchor="ctr"/>
                </a:tc>
                <a:tc>
                  <a:txBody>
                    <a:bodyPr/>
                    <a:lstStyle/>
                    <a:p>
                      <a:pPr algn="ctr"/>
                      <a:endParaRPr lang="en-US" sz="1800" dirty="0"/>
                    </a:p>
                  </a:txBody>
                  <a:tcPr anchor="ctr"/>
                </a:tc>
                <a:extLst>
                  <a:ext uri="{0D108BD9-81ED-4DB2-BD59-A6C34878D82A}">
                    <a16:rowId xmlns:a16="http://schemas.microsoft.com/office/drawing/2014/main" val="2132482967"/>
                  </a:ext>
                </a:extLst>
              </a:tr>
              <a:tr h="613576">
                <a:tc>
                  <a:txBody>
                    <a:bodyPr/>
                    <a:lstStyle/>
                    <a:p>
                      <a:pPr algn="ctr"/>
                      <a:r>
                        <a:rPr lang="en-US" sz="2800" b="1" dirty="0">
                          <a:solidFill>
                            <a:srgbClr val="7030A0"/>
                          </a:solidFill>
                          <a:latin typeface="Alasassy Caps" pitchFamily="2" charset="0"/>
                        </a:rPr>
                        <a:t>CHILD</a:t>
                      </a:r>
                    </a:p>
                  </a:txBody>
                  <a:tcPr anchor="ctr"/>
                </a:tc>
                <a:tc>
                  <a:txBody>
                    <a:bodyPr/>
                    <a:lstStyle/>
                    <a:p>
                      <a:pPr algn="ctr"/>
                      <a:r>
                        <a:rPr lang="en-US" sz="3600" b="1" dirty="0">
                          <a:solidFill>
                            <a:srgbClr val="FF0000"/>
                          </a:solidFill>
                          <a:latin typeface="Alasassy Caps" pitchFamily="2" charset="0"/>
                        </a:rPr>
                        <a:t>Be Prepared for life</a:t>
                      </a:r>
                    </a:p>
                  </a:txBody>
                  <a:tcPr anchor="ctr"/>
                </a:tc>
                <a:tc>
                  <a:txBody>
                    <a:bodyPr/>
                    <a:lstStyle/>
                    <a:p>
                      <a:pPr algn="ctr"/>
                      <a:endParaRPr lang="en-US" sz="1800" dirty="0"/>
                    </a:p>
                  </a:txBody>
                  <a:tcPr anchor="ctr"/>
                </a:tc>
                <a:tc>
                  <a:txBody>
                    <a:bodyPr/>
                    <a:lstStyle/>
                    <a:p>
                      <a:pPr algn="ctr"/>
                      <a:endParaRPr lang="en-US" sz="1800" dirty="0"/>
                    </a:p>
                  </a:txBody>
                  <a:tcPr anchor="ctr"/>
                </a:tc>
                <a:extLst>
                  <a:ext uri="{0D108BD9-81ED-4DB2-BD59-A6C34878D82A}">
                    <a16:rowId xmlns:a16="http://schemas.microsoft.com/office/drawing/2014/main" val="3936251906"/>
                  </a:ext>
                </a:extLst>
              </a:tr>
              <a:tr h="613576">
                <a:tc>
                  <a:txBody>
                    <a:bodyPr/>
                    <a:lstStyle/>
                    <a:p>
                      <a:pPr algn="ctr"/>
                      <a:r>
                        <a:rPr lang="en-US" sz="2800" b="1" dirty="0">
                          <a:solidFill>
                            <a:srgbClr val="7030A0"/>
                          </a:solidFill>
                          <a:latin typeface="Alasassy Caps" pitchFamily="2" charset="0"/>
                        </a:rPr>
                        <a:t>TO:</a:t>
                      </a:r>
                    </a:p>
                  </a:txBody>
                  <a:tcPr anchor="ctr"/>
                </a:tc>
                <a:tc>
                  <a:txBody>
                    <a:bodyPr/>
                    <a:lstStyle/>
                    <a:p>
                      <a:pPr algn="ctr"/>
                      <a:r>
                        <a:rPr lang="en-US" sz="3600" b="1" dirty="0">
                          <a:solidFill>
                            <a:srgbClr val="FF0000"/>
                          </a:solidFill>
                          <a:latin typeface="Alasassy Caps" pitchFamily="2" charset="0"/>
                        </a:rPr>
                        <a:t>WANT YOU Involved</a:t>
                      </a:r>
                    </a:p>
                  </a:txBody>
                  <a:tcPr anchor="ctr"/>
                </a:tc>
                <a:tc>
                  <a:txBody>
                    <a:bodyPr/>
                    <a:lstStyle/>
                    <a:p>
                      <a:pPr algn="ctr"/>
                      <a:endParaRPr lang="en-US" sz="1800" dirty="0"/>
                    </a:p>
                  </a:txBody>
                  <a:tcPr anchor="ctr"/>
                </a:tc>
                <a:tc>
                  <a:txBody>
                    <a:bodyPr/>
                    <a:lstStyle/>
                    <a:p>
                      <a:pPr algn="ctr"/>
                      <a:endParaRPr lang="en-US" sz="1800" dirty="0"/>
                    </a:p>
                  </a:txBody>
                  <a:tcPr anchor="ctr"/>
                </a:tc>
                <a:extLst>
                  <a:ext uri="{0D108BD9-81ED-4DB2-BD59-A6C34878D82A}">
                    <a16:rowId xmlns:a16="http://schemas.microsoft.com/office/drawing/2014/main" val="568537164"/>
                  </a:ext>
                </a:extLst>
              </a:tr>
            </a:tbl>
          </a:graphicData>
        </a:graphic>
      </p:graphicFrame>
      <p:sp>
        <p:nvSpPr>
          <p:cNvPr id="6" name="Slide Number Placeholder 5">
            <a:extLst>
              <a:ext uri="{FF2B5EF4-FFF2-40B4-BE49-F238E27FC236}">
                <a16:creationId xmlns:a16="http://schemas.microsoft.com/office/drawing/2014/main" id="{1BFDF3FA-E37C-4F01-AB1A-E1179A1A74A2}"/>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C01389E6-C847-4AD0-B56D-D205B2EAB1EE}" type="slidenum">
              <a:rPr kumimoji="0" lang="en-US" sz="280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19</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pic>
        <p:nvPicPr>
          <p:cNvPr id="3080" name="Picture 8" descr="Free yes - Vector Art">
            <a:extLst>
              <a:ext uri="{FF2B5EF4-FFF2-40B4-BE49-F238E27FC236}">
                <a16:creationId xmlns:a16="http://schemas.microsoft.com/office/drawing/2014/main" id="{D33A17A1-F959-6515-186A-FB73B81403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7306" y="3227648"/>
            <a:ext cx="850789" cy="549783"/>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8,100+ Saying Yes Stock Photos ...">
            <a:extLst>
              <a:ext uri="{FF2B5EF4-FFF2-40B4-BE49-F238E27FC236}">
                <a16:creationId xmlns:a16="http://schemas.microsoft.com/office/drawing/2014/main" id="{F66BFC12-7BE7-AC28-080D-DD58AD92A8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70935" y="3229841"/>
            <a:ext cx="930302" cy="52096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8" descr="Free yes - Vector Art">
            <a:extLst>
              <a:ext uri="{FF2B5EF4-FFF2-40B4-BE49-F238E27FC236}">
                <a16:creationId xmlns:a16="http://schemas.microsoft.com/office/drawing/2014/main" id="{BAD135B3-C257-1FB1-B683-96B242A556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9355" y="3878058"/>
            <a:ext cx="850789" cy="54978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descr="8,100+ Saying Yes Stock Photos ...">
            <a:extLst>
              <a:ext uri="{FF2B5EF4-FFF2-40B4-BE49-F238E27FC236}">
                <a16:creationId xmlns:a16="http://schemas.microsoft.com/office/drawing/2014/main" id="{AD94F5D1-7A30-BAF7-D4C6-6D8D2FEFD8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70935" y="3878058"/>
            <a:ext cx="930302" cy="5209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Free yes - Vector Art">
            <a:extLst>
              <a:ext uri="{FF2B5EF4-FFF2-40B4-BE49-F238E27FC236}">
                <a16:creationId xmlns:a16="http://schemas.microsoft.com/office/drawing/2014/main" id="{54A3988F-45C3-133D-8D6F-ADD46CC7B3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7306" y="4505407"/>
            <a:ext cx="850789" cy="54978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8,100+ Saying Yes Stock Photos ...">
            <a:extLst>
              <a:ext uri="{FF2B5EF4-FFF2-40B4-BE49-F238E27FC236}">
                <a16:creationId xmlns:a16="http://schemas.microsoft.com/office/drawing/2014/main" id="{29643DAE-6613-56D7-B29E-0A8164D787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70935" y="4507175"/>
            <a:ext cx="930302" cy="52096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Free yes - Vector Art">
            <a:extLst>
              <a:ext uri="{FF2B5EF4-FFF2-40B4-BE49-F238E27FC236}">
                <a16:creationId xmlns:a16="http://schemas.microsoft.com/office/drawing/2014/main" id="{754BC21F-3247-C223-CAE4-CF147D973F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7306" y="5155817"/>
            <a:ext cx="850789" cy="54978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8,100+ Saying Yes Stock Photos ...">
            <a:extLst>
              <a:ext uri="{FF2B5EF4-FFF2-40B4-BE49-F238E27FC236}">
                <a16:creationId xmlns:a16="http://schemas.microsoft.com/office/drawing/2014/main" id="{7005A23B-8C9C-2D65-7B32-7B7091B126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70935" y="5170223"/>
            <a:ext cx="930302" cy="52096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Free yes - Vector Art">
            <a:extLst>
              <a:ext uri="{FF2B5EF4-FFF2-40B4-BE49-F238E27FC236}">
                <a16:creationId xmlns:a16="http://schemas.microsoft.com/office/drawing/2014/main" id="{D88F968E-72DD-B764-5501-92F1EB9497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7306" y="5787580"/>
            <a:ext cx="850789" cy="54978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8,100+ Saying Yes Stock Photos ...">
            <a:extLst>
              <a:ext uri="{FF2B5EF4-FFF2-40B4-BE49-F238E27FC236}">
                <a16:creationId xmlns:a16="http://schemas.microsoft.com/office/drawing/2014/main" id="{FC636D14-CB52-E494-D2F1-67365AF2D9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70935" y="5816394"/>
            <a:ext cx="930302" cy="52096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Free yes - Vector Art">
            <a:extLst>
              <a:ext uri="{FF2B5EF4-FFF2-40B4-BE49-F238E27FC236}">
                <a16:creationId xmlns:a16="http://schemas.microsoft.com/office/drawing/2014/main" id="{A24C6275-9741-7FB4-04A4-F2E927F1D4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9354" y="3258875"/>
            <a:ext cx="850789" cy="549783"/>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17E0709F-B719-D5AA-F4C1-FB506881962C}"/>
              </a:ext>
            </a:extLst>
          </p:cNvPr>
          <p:cNvSpPr txBox="1"/>
          <p:nvPr/>
        </p:nvSpPr>
        <p:spPr>
          <a:xfrm>
            <a:off x="4085981" y="6484988"/>
            <a:ext cx="5227200" cy="584775"/>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a:p>
            <a:endParaRPr lang="en-US" dirty="0"/>
          </a:p>
        </p:txBody>
      </p:sp>
    </p:spTree>
    <p:extLst>
      <p:ext uri="{BB962C8B-B14F-4D97-AF65-F5344CB8AC3E}">
        <p14:creationId xmlns:p14="http://schemas.microsoft.com/office/powerpoint/2010/main" val="692560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D3CC1A1-910F-9C43-BFFD-99306304C8C4}"/>
              </a:ext>
            </a:extLst>
          </p:cNvPr>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What Is Better Than Court?</a:t>
            </a:r>
            <a:br>
              <a:rPr lang="en-US" b="1" dirty="0">
                <a:latin typeface="Arial" panose="020B0604020202020204" pitchFamily="34" charset="0"/>
                <a:cs typeface="Arial" panose="020B0604020202020204" pitchFamily="34" charset="0"/>
              </a:rPr>
            </a:br>
            <a:r>
              <a:rPr lang="en-US" b="1" dirty="0"/>
              <a:t> </a:t>
            </a:r>
            <a:endParaRPr lang="en-IL"/>
          </a:p>
        </p:txBody>
      </p:sp>
      <p:sp>
        <p:nvSpPr>
          <p:cNvPr id="3" name="מציין מיקום תוכן 2">
            <a:extLst>
              <a:ext uri="{FF2B5EF4-FFF2-40B4-BE49-F238E27FC236}">
                <a16:creationId xmlns:a16="http://schemas.microsoft.com/office/drawing/2014/main" id="{9C009215-898A-FA6A-4452-ED685778A77C}"/>
              </a:ext>
            </a:extLst>
          </p:cNvPr>
          <p:cNvSpPr>
            <a:spLocks noGrp="1"/>
          </p:cNvSpPr>
          <p:nvPr>
            <p:ph idx="1"/>
          </p:nvPr>
        </p:nvSpPr>
        <p:spPr>
          <a:xfrm>
            <a:off x="838200" y="1203158"/>
            <a:ext cx="10515600" cy="4973805"/>
          </a:xfrm>
        </p:spPr>
        <p:txBody>
          <a:bodyPr>
            <a:normAutofit/>
          </a:bodyPr>
          <a:lstStyle/>
          <a:p>
            <a:pPr algn="l" rtl="0"/>
            <a:endParaRPr lang="en-US" b="1" dirty="0">
              <a:latin typeface="Arial" panose="020B0604020202020204" pitchFamily="34" charset="0"/>
              <a:cs typeface="Arial" panose="020B0604020202020204" pitchFamily="34" charset="0"/>
            </a:endParaRPr>
          </a:p>
          <a:p>
            <a:pPr marL="0" indent="0" algn="l" rtl="0">
              <a:buNone/>
            </a:pPr>
            <a:r>
              <a:rPr lang="en-US" sz="2400" b="1" dirty="0">
                <a:latin typeface="Arial" panose="020B0604020202020204" pitchFamily="34" charset="0"/>
                <a:cs typeface="Arial" panose="020B0604020202020204" pitchFamily="34" charset="0"/>
              </a:rPr>
              <a:t>Upstream, not downstream</a:t>
            </a:r>
            <a:endParaRPr lang="en-IL" sz="2400">
              <a:latin typeface="Arial" panose="020B0604020202020204" pitchFamily="34" charset="0"/>
              <a:cs typeface="Arial" panose="020B0604020202020204" pitchFamily="34" charset="0"/>
            </a:endParaRPr>
          </a:p>
          <a:p>
            <a:pPr marL="0" indent="0" algn="l" rtl="0">
              <a:buNone/>
            </a:pPr>
            <a:r>
              <a:rPr lang="en-US" i="1" dirty="0">
                <a:latin typeface="Arial" panose="020B0604020202020204" pitchFamily="34" charset="0"/>
                <a:cs typeface="Arial" panose="020B0604020202020204" pitchFamily="34" charset="0"/>
              </a:rPr>
              <a:t>We spend untold effort, time and resources, to rescue the person who falls into the river from the unfenced bridge, and on resuscitation and rehabilitation, when it would be safer, easier and cheaper to build a parapet on the bridge to stop him falling in.</a:t>
            </a:r>
            <a:endParaRPr lang="en-IL">
              <a:latin typeface="Arial" panose="020B0604020202020204" pitchFamily="34" charset="0"/>
              <a:cs typeface="Arial" panose="020B0604020202020204" pitchFamily="34" charset="0"/>
            </a:endParaRPr>
          </a:p>
          <a:p>
            <a:pPr marL="0" indent="0" algn="l" rtl="0">
              <a:buNone/>
            </a:pPr>
            <a:r>
              <a:rPr lang="en-US" dirty="0">
                <a:latin typeface="Arial" panose="020B0604020202020204" pitchFamily="34" charset="0"/>
                <a:cs typeface="Arial" panose="020B0604020202020204" pitchFamily="34" charset="0"/>
              </a:rPr>
              <a:t>With gratitude to Dr Nick Child</a:t>
            </a:r>
          </a:p>
          <a:p>
            <a:pPr marL="0" indent="0" algn="l" rtl="0">
              <a:buNone/>
            </a:pPr>
            <a:endParaRPr lang="en-US" dirty="0">
              <a:latin typeface="Arial" panose="020B0604020202020204" pitchFamily="34" charset="0"/>
              <a:cs typeface="Arial" panose="020B0604020202020204" pitchFamily="34" charset="0"/>
            </a:endParaRPr>
          </a:p>
          <a:p>
            <a:pPr marL="0" indent="0" algn="l" rtl="0">
              <a:buNone/>
            </a:pPr>
            <a:r>
              <a:rPr lang="en-US" sz="2400" b="1" dirty="0">
                <a:latin typeface="Arial" panose="020B0604020202020204" pitchFamily="34" charset="0"/>
                <a:cs typeface="Arial" panose="020B0604020202020204" pitchFamily="34" charset="0"/>
              </a:rPr>
              <a:t>What is better than court?</a:t>
            </a:r>
            <a:br>
              <a:rPr lang="en-US" b="1" dirty="0">
                <a:latin typeface="Arial" panose="020B0604020202020204" pitchFamily="34" charset="0"/>
                <a:cs typeface="Arial" panose="020B0604020202020204" pitchFamily="34" charset="0"/>
              </a:rPr>
            </a:br>
            <a:endParaRPr lang="en-IL">
              <a:latin typeface="Arial" panose="020B0604020202020204" pitchFamily="34" charset="0"/>
              <a:cs typeface="Arial" panose="020B0604020202020204" pitchFamily="34" charset="0"/>
            </a:endParaRPr>
          </a:p>
          <a:p>
            <a:pPr marL="0" indent="0" algn="l" rtl="0">
              <a:buNone/>
            </a:pPr>
            <a:r>
              <a:rPr lang="en-US" b="1" dirty="0">
                <a:latin typeface="Arial" panose="020B0604020202020204" pitchFamily="34" charset="0"/>
                <a:cs typeface="Arial" panose="020B0604020202020204" pitchFamily="34" charset="0"/>
              </a:rPr>
              <a:t>Helping parents to decide on arrangements for their children,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without the family court!</a:t>
            </a:r>
            <a:r>
              <a:rPr lang="en-US" dirty="0">
                <a:latin typeface="Arial" panose="020B0604020202020204" pitchFamily="34" charset="0"/>
                <a:cs typeface="Arial" panose="020B0604020202020204" pitchFamily="34" charset="0"/>
              </a:rPr>
              <a:t> </a:t>
            </a:r>
            <a:endParaRPr lang="en-IL">
              <a:latin typeface="Arial" panose="020B0604020202020204" pitchFamily="34" charset="0"/>
              <a:cs typeface="Arial" panose="020B0604020202020204" pitchFamily="34" charset="0"/>
            </a:endParaRPr>
          </a:p>
        </p:txBody>
      </p:sp>
      <p:sp>
        <p:nvSpPr>
          <p:cNvPr id="5" name="מציין מיקום של מספר שקופית 4">
            <a:extLst>
              <a:ext uri="{FF2B5EF4-FFF2-40B4-BE49-F238E27FC236}">
                <a16:creationId xmlns:a16="http://schemas.microsoft.com/office/drawing/2014/main" id="{612A029F-049D-3A36-31D5-1D813BE06A5C}"/>
              </a:ext>
            </a:extLst>
          </p:cNvPr>
          <p:cNvSpPr>
            <a:spLocks noGrp="1"/>
          </p:cNvSpPr>
          <p:nvPr>
            <p:ph type="sldNum" sz="quarter" idx="12"/>
          </p:nvPr>
        </p:nvSpPr>
        <p:spPr/>
        <p:txBody>
          <a:bodyPr/>
          <a:lstStyle/>
          <a:p>
            <a:fld id="{8A4854E6-2E3D-41D8-830B-5340A1B5B28C}" type="slidenum">
              <a:rPr lang="en-IL" smtClean="0"/>
              <a:t>20</a:t>
            </a:fld>
            <a:endParaRPr lang="en-IL"/>
          </a:p>
        </p:txBody>
      </p:sp>
      <p:sp>
        <p:nvSpPr>
          <p:cNvPr id="4" name="TextBox 3">
            <a:extLst>
              <a:ext uri="{FF2B5EF4-FFF2-40B4-BE49-F238E27FC236}">
                <a16:creationId xmlns:a16="http://schemas.microsoft.com/office/drawing/2014/main" id="{1FB78DD9-5F4C-609D-D282-30A95525FC4C}"/>
              </a:ext>
            </a:extLst>
          </p:cNvPr>
          <p:cNvSpPr txBox="1"/>
          <p:nvPr/>
        </p:nvSpPr>
        <p:spPr>
          <a:xfrm>
            <a:off x="4140083" y="6479710"/>
            <a:ext cx="5227200" cy="584775"/>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a:p>
            <a:endParaRPr lang="en-US" dirty="0"/>
          </a:p>
        </p:txBody>
      </p:sp>
    </p:spTree>
    <p:extLst>
      <p:ext uri="{BB962C8B-B14F-4D97-AF65-F5344CB8AC3E}">
        <p14:creationId xmlns:p14="http://schemas.microsoft.com/office/powerpoint/2010/main" val="1786100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86A010-6FFB-C1B2-B3B7-565D970AE0C6}"/>
              </a:ext>
            </a:extLst>
          </p:cNvPr>
          <p:cNvSpPr>
            <a:spLocks noGrp="1"/>
          </p:cNvSpPr>
          <p:nvPr>
            <p:ph type="title"/>
          </p:nvPr>
        </p:nvSpPr>
        <p:spPr>
          <a:xfrm>
            <a:off x="646111" y="676005"/>
            <a:ext cx="9404723" cy="1400530"/>
          </a:xfrm>
        </p:spPr>
        <p:txBody>
          <a:bodyPr/>
          <a:lstStyle/>
          <a:p>
            <a:pPr algn="ctr"/>
            <a:r>
              <a:rPr lang="en-US" b="1" dirty="0">
                <a:latin typeface="Arial" panose="020B0604020202020204" pitchFamily="34" charset="0"/>
                <a:cs typeface="Arial" panose="020B0604020202020204" pitchFamily="34" charset="0"/>
              </a:rPr>
              <a:t>Going to court only when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there is no alternative</a:t>
            </a:r>
            <a:endParaRPr lang="en-IL" b="1">
              <a:latin typeface="Arial" panose="020B0604020202020204" pitchFamily="34" charset="0"/>
              <a:cs typeface="Arial" panose="020B0604020202020204" pitchFamily="34" charset="0"/>
            </a:endParaRPr>
          </a:p>
        </p:txBody>
      </p:sp>
      <p:sp>
        <p:nvSpPr>
          <p:cNvPr id="3" name="מציין מיקום תוכן 2">
            <a:extLst>
              <a:ext uri="{FF2B5EF4-FFF2-40B4-BE49-F238E27FC236}">
                <a16:creationId xmlns:a16="http://schemas.microsoft.com/office/drawing/2014/main" id="{71D57344-972B-98DA-11E2-10FA20A10AEE}"/>
              </a:ext>
            </a:extLst>
          </p:cNvPr>
          <p:cNvSpPr>
            <a:spLocks noGrp="1"/>
          </p:cNvSpPr>
          <p:nvPr>
            <p:ph idx="1"/>
          </p:nvPr>
        </p:nvSpPr>
        <p:spPr>
          <a:xfrm>
            <a:off x="1318437" y="2620582"/>
            <a:ext cx="8878186" cy="2951835"/>
          </a:xfrm>
        </p:spPr>
        <p:txBody>
          <a:bodyPr/>
          <a:lstStyle/>
          <a:p>
            <a:pPr marL="0" indent="0" algn="l" rtl="0">
              <a:buNone/>
            </a:pPr>
            <a:r>
              <a:rPr lang="en-GB" b="1" dirty="0">
                <a:latin typeface="Arial" panose="020B0604020202020204" pitchFamily="34" charset="0"/>
                <a:cs typeface="Arial" panose="020B0604020202020204" pitchFamily="34" charset="0"/>
              </a:rPr>
              <a:t>Society has a compelling interest in reducing to a minimum the use of the services of the court system, which are highly expensive in terms of resources and almost always overwhelmed given staffing shortages.</a:t>
            </a:r>
          </a:p>
          <a:p>
            <a:pPr marL="0" indent="0" algn="l" rtl="0">
              <a:buNone/>
            </a:pPr>
            <a:endParaRPr lang="en-IL" b="1">
              <a:latin typeface="Arial" panose="020B0604020202020204" pitchFamily="34" charset="0"/>
              <a:cs typeface="Arial" panose="020B0604020202020204" pitchFamily="34" charset="0"/>
            </a:endParaRPr>
          </a:p>
          <a:p>
            <a:pPr marL="0" indent="0" algn="l" rtl="0">
              <a:buNone/>
            </a:pPr>
            <a:r>
              <a:rPr lang="en-GB" b="1" dirty="0">
                <a:latin typeface="Arial" panose="020B0604020202020204" pitchFamily="34" charset="0"/>
                <a:cs typeface="Arial" panose="020B0604020202020204" pitchFamily="34" charset="0"/>
              </a:rPr>
              <a:t>In most legal systems, courts exist to deal with legal disputes, but in a majority of situations when couples separate, there are no legal issues involved, and they do not need to be dealt with by the court. </a:t>
            </a:r>
            <a:endParaRPr lang="en-IL" b="1">
              <a:latin typeface="Arial" panose="020B0604020202020204" pitchFamily="34" charset="0"/>
              <a:cs typeface="Arial" panose="020B0604020202020204" pitchFamily="34" charset="0"/>
            </a:endParaRPr>
          </a:p>
          <a:p>
            <a:endParaRPr lang="en-IL"/>
          </a:p>
        </p:txBody>
      </p:sp>
      <p:sp>
        <p:nvSpPr>
          <p:cNvPr id="5" name="מציין מיקום של מספר שקופית 4">
            <a:extLst>
              <a:ext uri="{FF2B5EF4-FFF2-40B4-BE49-F238E27FC236}">
                <a16:creationId xmlns:a16="http://schemas.microsoft.com/office/drawing/2014/main" id="{4FF2A094-9F64-BBBB-7677-D707089A1625}"/>
              </a:ext>
            </a:extLst>
          </p:cNvPr>
          <p:cNvSpPr>
            <a:spLocks noGrp="1"/>
          </p:cNvSpPr>
          <p:nvPr>
            <p:ph type="sldNum" sz="quarter" idx="12"/>
          </p:nvPr>
        </p:nvSpPr>
        <p:spPr/>
        <p:txBody>
          <a:bodyPr/>
          <a:lstStyle/>
          <a:p>
            <a:fld id="{8A4854E6-2E3D-41D8-830B-5340A1B5B28C}" type="slidenum">
              <a:rPr lang="en-IL" smtClean="0"/>
              <a:t>21</a:t>
            </a:fld>
            <a:endParaRPr lang="en-IL"/>
          </a:p>
        </p:txBody>
      </p:sp>
      <p:sp>
        <p:nvSpPr>
          <p:cNvPr id="4" name="TextBox 3">
            <a:extLst>
              <a:ext uri="{FF2B5EF4-FFF2-40B4-BE49-F238E27FC236}">
                <a16:creationId xmlns:a16="http://schemas.microsoft.com/office/drawing/2014/main" id="{6C338154-69D0-5478-744E-28268AC17036}"/>
              </a:ext>
            </a:extLst>
          </p:cNvPr>
          <p:cNvSpPr txBox="1"/>
          <p:nvPr/>
        </p:nvSpPr>
        <p:spPr>
          <a:xfrm>
            <a:off x="4118817" y="6479711"/>
            <a:ext cx="5227200" cy="584775"/>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a:p>
            <a:endParaRPr lang="en-US" dirty="0"/>
          </a:p>
        </p:txBody>
      </p:sp>
    </p:spTree>
    <p:extLst>
      <p:ext uri="{BB962C8B-B14F-4D97-AF65-F5344CB8AC3E}">
        <p14:creationId xmlns:p14="http://schemas.microsoft.com/office/powerpoint/2010/main" val="2455724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B7E68A-481E-35D5-41ED-35CF94839495}"/>
              </a:ext>
            </a:extLst>
          </p:cNvPr>
          <p:cNvSpPr>
            <a:spLocks noGrp="1"/>
          </p:cNvSpPr>
          <p:nvPr>
            <p:ph type="ctrTitle"/>
          </p:nvPr>
        </p:nvSpPr>
        <p:spPr>
          <a:xfrm>
            <a:off x="1524000" y="1010413"/>
            <a:ext cx="6036733" cy="1299995"/>
          </a:xfrm>
        </p:spPr>
        <p:txBody>
          <a:bodyPr>
            <a:normAutofit fontScale="90000"/>
          </a:bodyPr>
          <a:lstStyle/>
          <a:p>
            <a:r>
              <a:rPr lang="en-US" sz="4000" b="1" dirty="0">
                <a:latin typeface="Arial" panose="020B0604020202020204" pitchFamily="34" charset="0"/>
                <a:cs typeface="Arial" panose="020B0604020202020204" pitchFamily="34" charset="0"/>
              </a:rPr>
              <a:t>Parental Responsibilities: </a:t>
            </a:r>
            <a:br>
              <a:rPr lang="en-US" sz="4000" b="1" dirty="0">
                <a:latin typeface="Arial" panose="020B0604020202020204" pitchFamily="34" charset="0"/>
                <a:cs typeface="Arial" panose="020B0604020202020204" pitchFamily="34" charset="0"/>
              </a:rPr>
            </a:br>
            <a:r>
              <a:rPr lang="en-US" sz="4000" b="1" dirty="0">
                <a:latin typeface="Arial" panose="020B0604020202020204" pitchFamily="34" charset="0"/>
                <a:cs typeface="Arial" panose="020B0604020202020204" pitchFamily="34" charset="0"/>
              </a:rPr>
              <a:t>Cooperation, not Conflict</a:t>
            </a:r>
            <a:endParaRPr lang="en-IL" sz="4000" b="1">
              <a:latin typeface="Arial" panose="020B0604020202020204" pitchFamily="34" charset="0"/>
              <a:cs typeface="Arial" panose="020B0604020202020204" pitchFamily="34" charset="0"/>
            </a:endParaRPr>
          </a:p>
        </p:txBody>
      </p:sp>
      <p:sp>
        <p:nvSpPr>
          <p:cNvPr id="3" name="כותרת משנה 2">
            <a:extLst>
              <a:ext uri="{FF2B5EF4-FFF2-40B4-BE49-F238E27FC236}">
                <a16:creationId xmlns:a16="http://schemas.microsoft.com/office/drawing/2014/main" id="{FE74A272-1D13-B10E-BB98-3A025B21DAB2}"/>
              </a:ext>
            </a:extLst>
          </p:cNvPr>
          <p:cNvSpPr>
            <a:spLocks noGrp="1"/>
          </p:cNvSpPr>
          <p:nvPr>
            <p:ph type="subTitle" idx="1"/>
          </p:nvPr>
        </p:nvSpPr>
        <p:spPr>
          <a:xfrm>
            <a:off x="1524000" y="2815083"/>
            <a:ext cx="9144000" cy="2920554"/>
          </a:xfrm>
        </p:spPr>
        <p:txBody>
          <a:bodyPr>
            <a:noAutofit/>
          </a:bodyPr>
          <a:lstStyle/>
          <a:p>
            <a:pPr algn="l"/>
            <a:r>
              <a:rPr lang="en-US" b="1" cap="none" dirty="0">
                <a:solidFill>
                  <a:schemeClr val="tx1"/>
                </a:solidFill>
                <a:latin typeface="Arial" panose="020B0604020202020204" pitchFamily="34" charset="0"/>
                <a:cs typeface="Arial" panose="020B0604020202020204" pitchFamily="34" charset="0"/>
              </a:rPr>
              <a:t>Parents must take responsibility for preserving their child’s relationship with both parents and should be helped to focus on the needs of the child.</a:t>
            </a:r>
          </a:p>
          <a:p>
            <a:pPr algn="l"/>
            <a:br>
              <a:rPr lang="en-US" b="1" cap="none" dirty="0">
                <a:solidFill>
                  <a:schemeClr val="tx1"/>
                </a:solidFill>
                <a:latin typeface="Arial" panose="020B0604020202020204" pitchFamily="34" charset="0"/>
                <a:cs typeface="Arial" panose="020B0604020202020204" pitchFamily="34" charset="0"/>
              </a:rPr>
            </a:br>
            <a:r>
              <a:rPr lang="en-GB" i="1" cap="none" dirty="0">
                <a:solidFill>
                  <a:schemeClr val="tx1"/>
                </a:solidFill>
                <a:latin typeface="Arial" panose="020B0604020202020204" pitchFamily="34" charset="0"/>
                <a:cs typeface="Arial" panose="020B0604020202020204" pitchFamily="34" charset="0"/>
              </a:rPr>
              <a:t>“Where there are no issues of domestic abuse or child protection, parents ought to be able, or encouraged, to make arrangements for their own child, rather than come to a court of law and a judge to resolve the issues." </a:t>
            </a:r>
          </a:p>
          <a:p>
            <a:pPr algn="r"/>
            <a:r>
              <a:rPr lang="en-GB" cap="none" dirty="0">
                <a:solidFill>
                  <a:schemeClr val="tx1"/>
                </a:solidFill>
                <a:latin typeface="Arial" panose="020B0604020202020204" pitchFamily="34" charset="0"/>
                <a:cs typeface="Arial" panose="020B0604020202020204" pitchFamily="34" charset="0"/>
              </a:rPr>
              <a:t>Sir Andrew McFarlane</a:t>
            </a:r>
            <a:endParaRPr lang="en-IL" cap="none">
              <a:solidFill>
                <a:schemeClr val="tx1"/>
              </a:solidFill>
              <a:latin typeface="Arial" panose="020B0604020202020204" pitchFamily="34" charset="0"/>
              <a:cs typeface="Arial" panose="020B0604020202020204" pitchFamily="34" charset="0"/>
            </a:endParaRPr>
          </a:p>
        </p:txBody>
      </p:sp>
      <p:sp>
        <p:nvSpPr>
          <p:cNvPr id="5" name="מציין מיקום של מספר שקופית 4">
            <a:extLst>
              <a:ext uri="{FF2B5EF4-FFF2-40B4-BE49-F238E27FC236}">
                <a16:creationId xmlns:a16="http://schemas.microsoft.com/office/drawing/2014/main" id="{3489A585-071E-6CC5-D18B-3DD19263796E}"/>
              </a:ext>
            </a:extLst>
          </p:cNvPr>
          <p:cNvSpPr>
            <a:spLocks noGrp="1"/>
          </p:cNvSpPr>
          <p:nvPr>
            <p:ph type="sldNum" sz="quarter" idx="12"/>
          </p:nvPr>
        </p:nvSpPr>
        <p:spPr/>
        <p:txBody>
          <a:bodyPr/>
          <a:lstStyle/>
          <a:p>
            <a:fld id="{8A4854E6-2E3D-41D8-830B-5340A1B5B28C}" type="slidenum">
              <a:rPr lang="en-IL" smtClean="0"/>
              <a:t>22</a:t>
            </a:fld>
            <a:endParaRPr lang="en-IL"/>
          </a:p>
        </p:txBody>
      </p:sp>
      <p:sp>
        <p:nvSpPr>
          <p:cNvPr id="4" name="TextBox 3">
            <a:extLst>
              <a:ext uri="{FF2B5EF4-FFF2-40B4-BE49-F238E27FC236}">
                <a16:creationId xmlns:a16="http://schemas.microsoft.com/office/drawing/2014/main" id="{5E8CCE54-871E-54C4-8CA1-BA8E74AE12FF}"/>
              </a:ext>
            </a:extLst>
          </p:cNvPr>
          <p:cNvSpPr txBox="1"/>
          <p:nvPr/>
        </p:nvSpPr>
        <p:spPr>
          <a:xfrm>
            <a:off x="4108256" y="6485860"/>
            <a:ext cx="522713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p:txBody>
      </p:sp>
    </p:spTree>
    <p:extLst>
      <p:ext uri="{BB962C8B-B14F-4D97-AF65-F5344CB8AC3E}">
        <p14:creationId xmlns:p14="http://schemas.microsoft.com/office/powerpoint/2010/main" val="4019639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2B4080B-C9E5-1E65-4B2C-1B5666B636D3}"/>
              </a:ext>
            </a:extLst>
          </p:cNvPr>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The harmful misconception</a:t>
            </a:r>
            <a:endParaRPr lang="en-IL" b="1">
              <a:latin typeface="Arial" panose="020B0604020202020204" pitchFamily="34" charset="0"/>
              <a:cs typeface="Arial" panose="020B0604020202020204" pitchFamily="34" charset="0"/>
            </a:endParaRPr>
          </a:p>
        </p:txBody>
      </p:sp>
      <p:sp>
        <p:nvSpPr>
          <p:cNvPr id="3" name="מציין מיקום תוכן 2">
            <a:extLst>
              <a:ext uri="{FF2B5EF4-FFF2-40B4-BE49-F238E27FC236}">
                <a16:creationId xmlns:a16="http://schemas.microsoft.com/office/drawing/2014/main" id="{424A6D49-0660-C410-A67C-C0E39C4056A9}"/>
              </a:ext>
            </a:extLst>
          </p:cNvPr>
          <p:cNvSpPr>
            <a:spLocks noGrp="1"/>
          </p:cNvSpPr>
          <p:nvPr>
            <p:ph idx="1"/>
          </p:nvPr>
        </p:nvSpPr>
        <p:spPr/>
        <p:txBody>
          <a:bodyPr/>
          <a:lstStyle/>
          <a:p>
            <a:pPr marL="0" indent="0" algn="l" rtl="0">
              <a:buNone/>
            </a:pPr>
            <a:r>
              <a:rPr lang="en-US" b="1" dirty="0">
                <a:latin typeface="Arial" panose="020B0604020202020204" pitchFamily="34" charset="0"/>
                <a:cs typeface="Arial" panose="020B0604020202020204" pitchFamily="34" charset="0"/>
              </a:rPr>
              <a:t>When parents separate, they often focus on their own pain—blame, anger, fear—while overlooking the grief and loss their children experience. Influenced by media portrayals, many believe court is the first step.</a:t>
            </a:r>
            <a:endParaRPr lang="en-IL" b="1">
              <a:latin typeface="Arial" panose="020B0604020202020204" pitchFamily="34" charset="0"/>
              <a:cs typeface="Arial" panose="020B0604020202020204" pitchFamily="34" charset="0"/>
            </a:endParaRPr>
          </a:p>
          <a:p>
            <a:pPr marL="0" indent="0" algn="l" rtl="0">
              <a:buNone/>
            </a:pPr>
            <a:r>
              <a:rPr lang="en-US" b="1" dirty="0">
                <a:latin typeface="Arial" panose="020B0604020202020204" pitchFamily="34" charset="0"/>
                <a:cs typeface="Arial" panose="020B0604020202020204" pitchFamily="34" charset="0"/>
              </a:rPr>
              <a:t>But this is a harmful misconception.</a:t>
            </a:r>
            <a:endParaRPr lang="en-IL" b="1">
              <a:latin typeface="Arial" panose="020B0604020202020204" pitchFamily="34" charset="0"/>
              <a:cs typeface="Arial" panose="020B0604020202020204" pitchFamily="34" charset="0"/>
            </a:endParaRPr>
          </a:p>
          <a:p>
            <a:pPr marL="0" indent="0" algn="l" rtl="0">
              <a:buNone/>
            </a:pPr>
            <a:r>
              <a:rPr lang="en-US" b="1" dirty="0">
                <a:latin typeface="Arial" panose="020B0604020202020204" pitchFamily="34" charset="0"/>
                <a:cs typeface="Arial" panose="020B0604020202020204" pitchFamily="34" charset="0"/>
              </a:rPr>
              <a:t>The real starting point should be addressing children’s emotional needs. Parents must take responsibility for preserving their child’s relationship with both parents, and should focus on cooperation—not conflict—as the foundation for moving forward.</a:t>
            </a:r>
            <a:endParaRPr lang="en-IL" b="1">
              <a:latin typeface="Arial" panose="020B0604020202020204" pitchFamily="34" charset="0"/>
              <a:cs typeface="Arial" panose="020B0604020202020204" pitchFamily="34" charset="0"/>
            </a:endParaRPr>
          </a:p>
          <a:p>
            <a:endParaRPr lang="en-IL"/>
          </a:p>
        </p:txBody>
      </p:sp>
      <p:sp>
        <p:nvSpPr>
          <p:cNvPr id="5" name="מציין מיקום של מספר שקופית 4">
            <a:extLst>
              <a:ext uri="{FF2B5EF4-FFF2-40B4-BE49-F238E27FC236}">
                <a16:creationId xmlns:a16="http://schemas.microsoft.com/office/drawing/2014/main" id="{C2A1C416-7A53-BED7-9CDD-915FAA2B810C}"/>
              </a:ext>
            </a:extLst>
          </p:cNvPr>
          <p:cNvSpPr>
            <a:spLocks noGrp="1"/>
          </p:cNvSpPr>
          <p:nvPr>
            <p:ph type="sldNum" sz="quarter" idx="12"/>
          </p:nvPr>
        </p:nvSpPr>
        <p:spPr/>
        <p:txBody>
          <a:bodyPr/>
          <a:lstStyle/>
          <a:p>
            <a:fld id="{8A4854E6-2E3D-41D8-830B-5340A1B5B28C}" type="slidenum">
              <a:rPr lang="en-IL" smtClean="0"/>
              <a:t>23</a:t>
            </a:fld>
            <a:endParaRPr lang="en-IL"/>
          </a:p>
        </p:txBody>
      </p:sp>
      <p:sp>
        <p:nvSpPr>
          <p:cNvPr id="4" name="TextBox 3">
            <a:extLst>
              <a:ext uri="{FF2B5EF4-FFF2-40B4-BE49-F238E27FC236}">
                <a16:creationId xmlns:a16="http://schemas.microsoft.com/office/drawing/2014/main" id="{1AE69D8E-5638-FDDE-0C1F-43A9105D5A09}"/>
              </a:ext>
            </a:extLst>
          </p:cNvPr>
          <p:cNvSpPr txBox="1"/>
          <p:nvPr/>
        </p:nvSpPr>
        <p:spPr>
          <a:xfrm>
            <a:off x="4108251" y="6469335"/>
            <a:ext cx="522713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p:txBody>
      </p:sp>
    </p:spTree>
    <p:extLst>
      <p:ext uri="{BB962C8B-B14F-4D97-AF65-F5344CB8AC3E}">
        <p14:creationId xmlns:p14="http://schemas.microsoft.com/office/powerpoint/2010/main" val="220889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48B2DF-3E14-E1C6-7BF2-2970E47B63A5}"/>
              </a:ext>
            </a:extLst>
          </p:cNvPr>
          <p:cNvSpPr>
            <a:spLocks noGrp="1"/>
          </p:cNvSpPr>
          <p:nvPr>
            <p:ph type="title"/>
          </p:nvPr>
        </p:nvSpPr>
        <p:spPr>
          <a:xfrm>
            <a:off x="646111" y="679572"/>
            <a:ext cx="9404723" cy="1400530"/>
          </a:xfrm>
        </p:spPr>
        <p:txBody>
          <a:bodyPr/>
          <a:lstStyle/>
          <a:p>
            <a:pPr algn="ctr"/>
            <a:r>
              <a:rPr lang="en-US" sz="3600" b="1" dirty="0">
                <a:latin typeface="Arial" panose="020B0604020202020204" pitchFamily="34" charset="0"/>
                <a:cs typeface="Arial" panose="020B0604020202020204" pitchFamily="34" charset="0"/>
              </a:rPr>
              <a:t>Non-legal services: make them </a:t>
            </a:r>
            <a:br>
              <a:rPr lang="en-US" sz="3600" b="1" dirty="0">
                <a:latin typeface="Arial" panose="020B0604020202020204" pitchFamily="34" charset="0"/>
                <a:cs typeface="Arial" panose="020B0604020202020204" pitchFamily="34" charset="0"/>
              </a:rPr>
            </a:br>
            <a:r>
              <a:rPr lang="en-US" sz="3600" b="1" dirty="0">
                <a:latin typeface="Arial" panose="020B0604020202020204" pitchFamily="34" charset="0"/>
                <a:cs typeface="Arial" panose="020B0604020202020204" pitchFamily="34" charset="0"/>
              </a:rPr>
              <a:t>accessible and incentivize their use</a:t>
            </a:r>
            <a:endParaRPr lang="en-IL" sz="3600" b="1">
              <a:latin typeface="Arial" panose="020B0604020202020204" pitchFamily="34" charset="0"/>
              <a:cs typeface="Arial" panose="020B0604020202020204" pitchFamily="34" charset="0"/>
            </a:endParaRPr>
          </a:p>
        </p:txBody>
      </p:sp>
      <p:sp>
        <p:nvSpPr>
          <p:cNvPr id="3" name="מציין מיקום תוכן 2">
            <a:extLst>
              <a:ext uri="{FF2B5EF4-FFF2-40B4-BE49-F238E27FC236}">
                <a16:creationId xmlns:a16="http://schemas.microsoft.com/office/drawing/2014/main" id="{E7F9FD09-EE3A-918D-AB1F-458D72568ACE}"/>
              </a:ext>
            </a:extLst>
          </p:cNvPr>
          <p:cNvSpPr>
            <a:spLocks noGrp="1"/>
          </p:cNvSpPr>
          <p:nvPr>
            <p:ph idx="1"/>
          </p:nvPr>
        </p:nvSpPr>
        <p:spPr>
          <a:xfrm>
            <a:off x="1104293" y="2355760"/>
            <a:ext cx="8946541" cy="2951835"/>
          </a:xfrm>
        </p:spPr>
        <p:txBody>
          <a:bodyPr>
            <a:normAutofit/>
          </a:bodyPr>
          <a:lstStyle/>
          <a:p>
            <a:pPr marL="0" indent="0" algn="l" rtl="0">
              <a:buNone/>
            </a:pPr>
            <a:r>
              <a:rPr lang="en-GB" b="1" dirty="0">
                <a:latin typeface="Arial" panose="020B0604020202020204" pitchFamily="34" charset="0"/>
                <a:cs typeface="Arial" panose="020B0604020202020204" pitchFamily="34" charset="0"/>
              </a:rPr>
              <a:t>The filing of documents in court inevitably places the parties in an adversarial frame of mind, thereby undermining the likelihood of reaching agreements relating to the needs of their children.</a:t>
            </a:r>
          </a:p>
          <a:p>
            <a:pPr marL="0" indent="0" algn="l" rtl="0">
              <a:buNone/>
            </a:pPr>
            <a:endParaRPr lang="en-IL" b="1">
              <a:latin typeface="Arial" panose="020B0604020202020204" pitchFamily="34" charset="0"/>
              <a:cs typeface="Arial" panose="020B0604020202020204" pitchFamily="34" charset="0"/>
            </a:endParaRPr>
          </a:p>
          <a:p>
            <a:pPr marL="0" indent="0" algn="l" rtl="0">
              <a:buNone/>
            </a:pPr>
            <a:r>
              <a:rPr lang="en-GB" b="1" dirty="0">
                <a:latin typeface="Arial" panose="020B0604020202020204" pitchFamily="34" charset="0"/>
                <a:cs typeface="Arial" panose="020B0604020202020204" pitchFamily="34" charset="0"/>
              </a:rPr>
              <a:t>Couples who are separating should be made aware that there are many non-legal services that can help non-legal services who can move them, in a non-confrontational way, toward agreement about the arrangements for the children post-separation.</a:t>
            </a:r>
            <a:endParaRPr lang="en-IL" b="1">
              <a:latin typeface="Arial" panose="020B0604020202020204" pitchFamily="34" charset="0"/>
              <a:cs typeface="Arial" panose="020B0604020202020204" pitchFamily="34" charset="0"/>
            </a:endParaRPr>
          </a:p>
          <a:p>
            <a:endParaRPr lang="en-IL"/>
          </a:p>
        </p:txBody>
      </p:sp>
      <p:sp>
        <p:nvSpPr>
          <p:cNvPr id="5" name="מציין מיקום של מספר שקופית 4">
            <a:extLst>
              <a:ext uri="{FF2B5EF4-FFF2-40B4-BE49-F238E27FC236}">
                <a16:creationId xmlns:a16="http://schemas.microsoft.com/office/drawing/2014/main" id="{23BD0E96-FC24-1980-1B9A-892AA96B01FF}"/>
              </a:ext>
            </a:extLst>
          </p:cNvPr>
          <p:cNvSpPr>
            <a:spLocks noGrp="1"/>
          </p:cNvSpPr>
          <p:nvPr>
            <p:ph type="sldNum" sz="quarter" idx="12"/>
          </p:nvPr>
        </p:nvSpPr>
        <p:spPr/>
        <p:txBody>
          <a:bodyPr/>
          <a:lstStyle/>
          <a:p>
            <a:fld id="{8A4854E6-2E3D-41D8-830B-5340A1B5B28C}" type="slidenum">
              <a:rPr lang="en-IL" smtClean="0"/>
              <a:t>24</a:t>
            </a:fld>
            <a:endParaRPr lang="en-IL"/>
          </a:p>
        </p:txBody>
      </p:sp>
      <p:sp>
        <p:nvSpPr>
          <p:cNvPr id="4" name="TextBox 3">
            <a:extLst>
              <a:ext uri="{FF2B5EF4-FFF2-40B4-BE49-F238E27FC236}">
                <a16:creationId xmlns:a16="http://schemas.microsoft.com/office/drawing/2014/main" id="{CCA1BA2C-BAEE-E058-2EAE-9C59557234AC}"/>
              </a:ext>
            </a:extLst>
          </p:cNvPr>
          <p:cNvSpPr txBox="1"/>
          <p:nvPr/>
        </p:nvSpPr>
        <p:spPr>
          <a:xfrm>
            <a:off x="4129515" y="6464596"/>
            <a:ext cx="522713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p:txBody>
      </p:sp>
    </p:spTree>
    <p:extLst>
      <p:ext uri="{BB962C8B-B14F-4D97-AF65-F5344CB8AC3E}">
        <p14:creationId xmlns:p14="http://schemas.microsoft.com/office/powerpoint/2010/main" val="17431617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7017684-F45E-B7F0-3FB3-ECF3E3C41239}"/>
              </a:ext>
            </a:extLst>
          </p:cNvPr>
          <p:cNvSpPr>
            <a:spLocks noGrp="1"/>
          </p:cNvSpPr>
          <p:nvPr>
            <p:ph type="title"/>
          </p:nvPr>
        </p:nvSpPr>
        <p:spPr>
          <a:xfrm>
            <a:off x="1977656" y="495248"/>
            <a:ext cx="7732936" cy="1400530"/>
          </a:xfrm>
        </p:spPr>
        <p:txBody>
          <a:bodyPr/>
          <a:lstStyle/>
          <a:p>
            <a:pPr algn="ctr"/>
            <a:r>
              <a:rPr lang="en-US" b="1" dirty="0">
                <a:latin typeface="Arial" panose="020B0604020202020204" pitchFamily="34" charset="0"/>
                <a:cs typeface="Arial" panose="020B0604020202020204" pitchFamily="34" charset="0"/>
              </a:rPr>
              <a:t>Where to go: </a:t>
            </a:r>
            <a:br>
              <a:rPr lang="en-US" b="1" dirty="0">
                <a:latin typeface="Arial" panose="020B0604020202020204" pitchFamily="34" charset="0"/>
                <a:cs typeface="Arial" panose="020B0604020202020204" pitchFamily="34" charset="0"/>
              </a:rPr>
            </a:br>
            <a:r>
              <a:rPr lang="en-GB" b="1" dirty="0">
                <a:latin typeface="Arial" panose="020B0604020202020204" pitchFamily="34" charset="0"/>
                <a:cs typeface="Arial" panose="020B0604020202020204" pitchFamily="34" charset="0"/>
              </a:rPr>
              <a:t>qualified professionals</a:t>
            </a:r>
            <a:endParaRPr lang="en-IL" b="1">
              <a:latin typeface="Arial" panose="020B0604020202020204" pitchFamily="34" charset="0"/>
              <a:cs typeface="Arial" panose="020B0604020202020204" pitchFamily="34" charset="0"/>
            </a:endParaRPr>
          </a:p>
        </p:txBody>
      </p:sp>
      <p:sp>
        <p:nvSpPr>
          <p:cNvPr id="3" name="מציין מיקום תוכן 2">
            <a:extLst>
              <a:ext uri="{FF2B5EF4-FFF2-40B4-BE49-F238E27FC236}">
                <a16:creationId xmlns:a16="http://schemas.microsoft.com/office/drawing/2014/main" id="{698E1F8F-B9E8-B828-F707-53C2F59CCC28}"/>
              </a:ext>
            </a:extLst>
          </p:cNvPr>
          <p:cNvSpPr>
            <a:spLocks noGrp="1"/>
          </p:cNvSpPr>
          <p:nvPr>
            <p:ph idx="1"/>
          </p:nvPr>
        </p:nvSpPr>
        <p:spPr>
          <a:xfrm>
            <a:off x="1977656" y="2052918"/>
            <a:ext cx="8072197" cy="4195481"/>
          </a:xfrm>
        </p:spPr>
        <p:txBody>
          <a:bodyPr>
            <a:normAutofit/>
          </a:bodyPr>
          <a:lstStyle/>
          <a:p>
            <a:pPr algn="l" rtl="0"/>
            <a:r>
              <a:rPr lang="en-GB" b="1" dirty="0">
                <a:latin typeface="Arial" panose="020B0604020202020204" pitchFamily="34" charset="0"/>
                <a:cs typeface="Arial" panose="020B0604020202020204" pitchFamily="34" charset="0"/>
              </a:rPr>
              <a:t>Couples counselling</a:t>
            </a:r>
          </a:p>
          <a:p>
            <a:pPr algn="l" rtl="0"/>
            <a:r>
              <a:rPr lang="en-GB" b="1" dirty="0">
                <a:latin typeface="Arial" panose="020B0604020202020204" pitchFamily="34" charset="0"/>
                <a:cs typeface="Arial" panose="020B0604020202020204" pitchFamily="34" charset="0"/>
              </a:rPr>
              <a:t>Consultation with child development specialists </a:t>
            </a:r>
          </a:p>
          <a:p>
            <a:pPr algn="l" rtl="0"/>
            <a:r>
              <a:rPr lang="en-GB" b="1" dirty="0">
                <a:latin typeface="Arial" panose="020B0604020202020204" pitchFamily="34" charset="0"/>
                <a:cs typeface="Arial" panose="020B0604020202020204" pitchFamily="34" charset="0"/>
              </a:rPr>
              <a:t>Conciliation and mediation services</a:t>
            </a:r>
          </a:p>
          <a:p>
            <a:pPr algn="l" rtl="0"/>
            <a:r>
              <a:rPr lang="en-GB" b="1" dirty="0">
                <a:latin typeface="Arial" panose="020B0604020202020204" pitchFamily="34" charset="0"/>
                <a:cs typeface="Arial" panose="020B0604020202020204" pitchFamily="34" charset="0"/>
              </a:rPr>
              <a:t>Collaborative practice</a:t>
            </a:r>
          </a:p>
          <a:p>
            <a:pPr algn="l" rtl="0"/>
            <a:r>
              <a:rPr lang="en-GB" b="1" dirty="0">
                <a:latin typeface="Arial" panose="020B0604020202020204" pitchFamily="34" charset="0"/>
                <a:cs typeface="Arial" panose="020B0604020202020204" pitchFamily="34" charset="0"/>
              </a:rPr>
              <a:t>Help from church and social organizations</a:t>
            </a:r>
          </a:p>
          <a:p>
            <a:pPr algn="l" rtl="0"/>
            <a:r>
              <a:rPr lang="en-GB" b="1" dirty="0">
                <a:latin typeface="Arial" panose="020B0604020202020204" pitchFamily="34" charset="0"/>
                <a:cs typeface="Arial" panose="020B0604020202020204" pitchFamily="34" charset="0"/>
              </a:rPr>
              <a:t>etc.</a:t>
            </a:r>
          </a:p>
          <a:p>
            <a:pPr marL="0" indent="0" algn="l" rtl="0">
              <a:buNone/>
            </a:pPr>
            <a:endParaRPr lang="en-GB" b="1" dirty="0">
              <a:latin typeface="Arial" panose="020B0604020202020204" pitchFamily="34" charset="0"/>
              <a:cs typeface="Arial" panose="020B0604020202020204" pitchFamily="34" charset="0"/>
            </a:endParaRPr>
          </a:p>
          <a:p>
            <a:pPr marL="0" indent="0" algn="l" rtl="0">
              <a:buNone/>
            </a:pPr>
            <a:r>
              <a:rPr lang="en-GB" b="1" dirty="0">
                <a:latin typeface="Arial" panose="020B0604020202020204" pitchFamily="34" charset="0"/>
                <a:cs typeface="Arial" panose="020B0604020202020204" pitchFamily="34" charset="0"/>
              </a:rPr>
              <a:t>Accessible – local community centres, libraries</a:t>
            </a:r>
          </a:p>
          <a:p>
            <a:pPr marL="0" indent="0" algn="l" rtl="0">
              <a:buNone/>
            </a:pPr>
            <a:r>
              <a:rPr lang="en-GB" b="1" dirty="0">
                <a:latin typeface="Arial" panose="020B0604020202020204" pitchFamily="34" charset="0"/>
                <a:cs typeface="Arial" panose="020B0604020202020204" pitchFamily="34" charset="0"/>
              </a:rPr>
              <a:t>Affordable – subsidies</a:t>
            </a:r>
            <a:endParaRPr lang="en-IL" b="1">
              <a:latin typeface="Arial" panose="020B0604020202020204" pitchFamily="34" charset="0"/>
              <a:cs typeface="Arial" panose="020B0604020202020204" pitchFamily="34" charset="0"/>
            </a:endParaRPr>
          </a:p>
        </p:txBody>
      </p:sp>
      <p:sp>
        <p:nvSpPr>
          <p:cNvPr id="5" name="מציין מיקום של מספר שקופית 4">
            <a:extLst>
              <a:ext uri="{FF2B5EF4-FFF2-40B4-BE49-F238E27FC236}">
                <a16:creationId xmlns:a16="http://schemas.microsoft.com/office/drawing/2014/main" id="{3C8E6172-74E7-CA50-B923-203A21EEAAD6}"/>
              </a:ext>
            </a:extLst>
          </p:cNvPr>
          <p:cNvSpPr>
            <a:spLocks noGrp="1"/>
          </p:cNvSpPr>
          <p:nvPr>
            <p:ph type="sldNum" sz="quarter" idx="12"/>
          </p:nvPr>
        </p:nvSpPr>
        <p:spPr/>
        <p:txBody>
          <a:bodyPr/>
          <a:lstStyle/>
          <a:p>
            <a:fld id="{8A4854E6-2E3D-41D8-830B-5340A1B5B28C}" type="slidenum">
              <a:rPr lang="en-IL" smtClean="0"/>
              <a:t>25</a:t>
            </a:fld>
            <a:endParaRPr lang="en-IL"/>
          </a:p>
        </p:txBody>
      </p:sp>
      <p:sp>
        <p:nvSpPr>
          <p:cNvPr id="6" name="TextBox 5">
            <a:extLst>
              <a:ext uri="{FF2B5EF4-FFF2-40B4-BE49-F238E27FC236}">
                <a16:creationId xmlns:a16="http://schemas.microsoft.com/office/drawing/2014/main" id="{BD995987-9274-46C2-06C3-92754797310B}"/>
              </a:ext>
            </a:extLst>
          </p:cNvPr>
          <p:cNvSpPr txBox="1"/>
          <p:nvPr/>
        </p:nvSpPr>
        <p:spPr>
          <a:xfrm>
            <a:off x="4150777" y="6480548"/>
            <a:ext cx="522713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p:txBody>
      </p:sp>
    </p:spTree>
    <p:extLst>
      <p:ext uri="{BB962C8B-B14F-4D97-AF65-F5344CB8AC3E}">
        <p14:creationId xmlns:p14="http://schemas.microsoft.com/office/powerpoint/2010/main" val="1792484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F9B39A4-B8C7-830C-74FA-6A346F90064F}"/>
              </a:ext>
            </a:extLst>
          </p:cNvPr>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Incentives</a:t>
            </a:r>
            <a:endParaRPr lang="en-IL" b="1">
              <a:latin typeface="Arial" panose="020B0604020202020204" pitchFamily="34" charset="0"/>
              <a:cs typeface="Arial" panose="020B0604020202020204" pitchFamily="34" charset="0"/>
            </a:endParaRPr>
          </a:p>
        </p:txBody>
      </p:sp>
      <p:sp>
        <p:nvSpPr>
          <p:cNvPr id="3" name="מציין מיקום תוכן 2">
            <a:extLst>
              <a:ext uri="{FF2B5EF4-FFF2-40B4-BE49-F238E27FC236}">
                <a16:creationId xmlns:a16="http://schemas.microsoft.com/office/drawing/2014/main" id="{87CF69C5-7334-D418-D2B0-601C09CBA4E5}"/>
              </a:ext>
            </a:extLst>
          </p:cNvPr>
          <p:cNvSpPr>
            <a:spLocks noGrp="1"/>
          </p:cNvSpPr>
          <p:nvPr>
            <p:ph idx="1"/>
          </p:nvPr>
        </p:nvSpPr>
        <p:spPr>
          <a:xfrm>
            <a:off x="1903228" y="2052918"/>
            <a:ext cx="8146625" cy="2951835"/>
          </a:xfrm>
        </p:spPr>
        <p:txBody>
          <a:bodyPr/>
          <a:lstStyle/>
          <a:p>
            <a:pPr algn="l" rtl="0"/>
            <a:r>
              <a:rPr lang="en-US" b="1" dirty="0">
                <a:latin typeface="Arial" panose="020B0604020202020204" pitchFamily="34" charset="0"/>
                <a:cs typeface="Arial" panose="020B0604020202020204" pitchFamily="34" charset="0"/>
              </a:rPr>
              <a:t>Legal Aid for free consultation with a lawyer – for those who cannot afford it, who can identify whether there are legal issues. Otherwise, poor parents think that they have no alternative to applying to the court.</a:t>
            </a:r>
          </a:p>
          <a:p>
            <a:pPr algn="l" rtl="0"/>
            <a:r>
              <a:rPr lang="en-US" b="1" dirty="0">
                <a:latin typeface="Arial" panose="020B0604020202020204" pitchFamily="34" charset="0"/>
                <a:cs typeface="Arial" panose="020B0604020202020204" pitchFamily="34" charset="0"/>
              </a:rPr>
              <a:t>Attendance at relationship centres, and exploration of possible ADR, as a condition for applying to court</a:t>
            </a:r>
          </a:p>
          <a:p>
            <a:pPr algn="l" rtl="0"/>
            <a:r>
              <a:rPr lang="en-US" b="1" dirty="0">
                <a:latin typeface="Arial" panose="020B0604020202020204" pitchFamily="34" charset="0"/>
                <a:cs typeface="Arial" panose="020B0604020202020204" pitchFamily="34" charset="0"/>
              </a:rPr>
              <a:t>Vouchers for payment to mediators</a:t>
            </a:r>
            <a:endParaRPr lang="en-IL" b="1">
              <a:latin typeface="Arial" panose="020B0604020202020204" pitchFamily="34" charset="0"/>
              <a:cs typeface="Arial" panose="020B0604020202020204" pitchFamily="34" charset="0"/>
            </a:endParaRPr>
          </a:p>
          <a:p>
            <a:endParaRPr lang="en-IL"/>
          </a:p>
        </p:txBody>
      </p:sp>
      <p:sp>
        <p:nvSpPr>
          <p:cNvPr id="5" name="מציין מיקום של מספר שקופית 4">
            <a:extLst>
              <a:ext uri="{FF2B5EF4-FFF2-40B4-BE49-F238E27FC236}">
                <a16:creationId xmlns:a16="http://schemas.microsoft.com/office/drawing/2014/main" id="{FB3A0652-A985-82C0-8761-ED7A6E5B8AC7}"/>
              </a:ext>
            </a:extLst>
          </p:cNvPr>
          <p:cNvSpPr>
            <a:spLocks noGrp="1"/>
          </p:cNvSpPr>
          <p:nvPr>
            <p:ph type="sldNum" sz="quarter" idx="12"/>
          </p:nvPr>
        </p:nvSpPr>
        <p:spPr/>
        <p:txBody>
          <a:bodyPr/>
          <a:lstStyle/>
          <a:p>
            <a:fld id="{8A4854E6-2E3D-41D8-830B-5340A1B5B28C}" type="slidenum">
              <a:rPr lang="en-IL" smtClean="0"/>
              <a:t>26</a:t>
            </a:fld>
            <a:endParaRPr lang="en-IL"/>
          </a:p>
        </p:txBody>
      </p:sp>
      <p:sp>
        <p:nvSpPr>
          <p:cNvPr id="4" name="TextBox 3">
            <a:extLst>
              <a:ext uri="{FF2B5EF4-FFF2-40B4-BE49-F238E27FC236}">
                <a16:creationId xmlns:a16="http://schemas.microsoft.com/office/drawing/2014/main" id="{B1571517-C93F-16FE-9A66-C7A7197E4CC2}"/>
              </a:ext>
            </a:extLst>
          </p:cNvPr>
          <p:cNvSpPr txBox="1"/>
          <p:nvPr/>
        </p:nvSpPr>
        <p:spPr>
          <a:xfrm>
            <a:off x="4141005" y="6479710"/>
            <a:ext cx="522713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p:txBody>
      </p:sp>
    </p:spTree>
    <p:extLst>
      <p:ext uri="{BB962C8B-B14F-4D97-AF65-F5344CB8AC3E}">
        <p14:creationId xmlns:p14="http://schemas.microsoft.com/office/powerpoint/2010/main" val="2574062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CDAD41E-DDDE-1C55-712D-BBA5AB7F95D0}"/>
              </a:ext>
            </a:extLst>
          </p:cNvPr>
          <p:cNvSpPr>
            <a:spLocks noGrp="1"/>
          </p:cNvSpPr>
          <p:nvPr>
            <p:ph type="title"/>
          </p:nvPr>
        </p:nvSpPr>
        <p:spPr>
          <a:xfrm>
            <a:off x="741804" y="609364"/>
            <a:ext cx="9404723" cy="1400530"/>
          </a:xfrm>
        </p:spPr>
        <p:txBody>
          <a:bodyPr/>
          <a:lstStyle/>
          <a:p>
            <a:pPr algn="ctr"/>
            <a:r>
              <a:rPr lang="en-US" sz="3200" b="1" dirty="0">
                <a:latin typeface="Arial" panose="020B0604020202020204" pitchFamily="34" charset="0"/>
                <a:cs typeface="Arial" panose="020B0604020202020204" pitchFamily="34" charset="0"/>
              </a:rPr>
              <a:t>Holding a Mirror Up to the Court Process </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to Reduce Parental Conflict</a:t>
            </a:r>
            <a:endParaRPr lang="en-IL" sz="3200">
              <a:latin typeface="Arial" panose="020B0604020202020204" pitchFamily="34" charset="0"/>
              <a:cs typeface="Arial" panose="020B0604020202020204" pitchFamily="34" charset="0"/>
            </a:endParaRPr>
          </a:p>
        </p:txBody>
      </p:sp>
      <p:sp>
        <p:nvSpPr>
          <p:cNvPr id="3" name="מציין מיקום תוכן 2">
            <a:extLst>
              <a:ext uri="{FF2B5EF4-FFF2-40B4-BE49-F238E27FC236}">
                <a16:creationId xmlns:a16="http://schemas.microsoft.com/office/drawing/2014/main" id="{DB6E9B31-7143-7A4A-E136-7C5D11388BE0}"/>
              </a:ext>
            </a:extLst>
          </p:cNvPr>
          <p:cNvSpPr>
            <a:spLocks noGrp="1"/>
          </p:cNvSpPr>
          <p:nvPr>
            <p:ph idx="1"/>
          </p:nvPr>
        </p:nvSpPr>
        <p:spPr>
          <a:xfrm>
            <a:off x="1318437" y="2273051"/>
            <a:ext cx="9034103" cy="3670549"/>
          </a:xfrm>
        </p:spPr>
        <p:txBody>
          <a:bodyPr>
            <a:normAutofit lnSpcReduction="10000"/>
          </a:bodyPr>
          <a:lstStyle/>
          <a:p>
            <a:pPr marL="0" indent="0" algn="l" rtl="0">
              <a:buNone/>
            </a:pPr>
            <a:r>
              <a:rPr lang="en-US" b="1" dirty="0">
                <a:latin typeface="Arial" panose="020B0604020202020204" pitchFamily="34" charset="0"/>
                <a:cs typeface="Arial" panose="020B0604020202020204" pitchFamily="34" charset="0"/>
              </a:rPr>
              <a:t>Court systems in some places operate reasonably well, while others urgently need improvement. </a:t>
            </a:r>
          </a:p>
          <a:p>
            <a:pPr marL="0" indent="0" algn="l" rtl="0">
              <a:buNone/>
            </a:pPr>
            <a:endParaRPr lang="en-US" b="1" dirty="0">
              <a:latin typeface="Arial" panose="020B0604020202020204" pitchFamily="34" charset="0"/>
              <a:cs typeface="Arial" panose="020B0604020202020204" pitchFamily="34" charset="0"/>
            </a:endParaRPr>
          </a:p>
          <a:p>
            <a:pPr marL="0" indent="0" algn="l" rtl="0">
              <a:buNone/>
            </a:pPr>
            <a:r>
              <a:rPr lang="en-US" b="1" dirty="0">
                <a:latin typeface="Arial" panose="020B0604020202020204" pitchFamily="34" charset="0"/>
                <a:cs typeface="Arial" panose="020B0604020202020204" pitchFamily="34" charset="0"/>
              </a:rPr>
              <a:t>We believe that family courts need to be better integrated into a more holistic system that treats family separation primarily as a health and relationship issue and puts greater emphasis and resources into earlier interventions and education. </a:t>
            </a:r>
          </a:p>
          <a:p>
            <a:pPr marL="0" indent="0" algn="l" rtl="0">
              <a:buNone/>
            </a:pPr>
            <a:endParaRPr lang="en-US" b="1" dirty="0">
              <a:latin typeface="Arial" panose="020B0604020202020204" pitchFamily="34" charset="0"/>
              <a:cs typeface="Arial" panose="020B0604020202020204" pitchFamily="34" charset="0"/>
            </a:endParaRPr>
          </a:p>
          <a:p>
            <a:pPr marL="0" indent="0" algn="l" rtl="0">
              <a:buNone/>
            </a:pPr>
            <a:r>
              <a:rPr lang="en-US" b="1" dirty="0">
                <a:latin typeface="Arial" panose="020B0604020202020204" pitchFamily="34" charset="0"/>
                <a:cs typeface="Arial" panose="020B0604020202020204" pitchFamily="34" charset="0"/>
              </a:rPr>
              <a:t>We advocate for the incorporation of proven child protective features into family courts throughout the world, subject to local cultural differences.</a:t>
            </a:r>
          </a:p>
          <a:p>
            <a:pPr marL="0" indent="0" algn="l" rtl="0">
              <a:buNone/>
            </a:pPr>
            <a:endParaRPr lang="en-IL" b="1">
              <a:latin typeface="Georgia" panose="02040502050405020303" pitchFamily="18" charset="0"/>
            </a:endParaRPr>
          </a:p>
          <a:p>
            <a:endParaRPr lang="en-IL"/>
          </a:p>
        </p:txBody>
      </p:sp>
      <p:sp>
        <p:nvSpPr>
          <p:cNvPr id="5" name="מציין מיקום של מספר שקופית 4">
            <a:extLst>
              <a:ext uri="{FF2B5EF4-FFF2-40B4-BE49-F238E27FC236}">
                <a16:creationId xmlns:a16="http://schemas.microsoft.com/office/drawing/2014/main" id="{F76280F8-4F21-C276-784B-92CD5C2181FE}"/>
              </a:ext>
            </a:extLst>
          </p:cNvPr>
          <p:cNvSpPr>
            <a:spLocks noGrp="1"/>
          </p:cNvSpPr>
          <p:nvPr>
            <p:ph type="sldNum" sz="quarter" idx="12"/>
          </p:nvPr>
        </p:nvSpPr>
        <p:spPr/>
        <p:txBody>
          <a:bodyPr/>
          <a:lstStyle/>
          <a:p>
            <a:fld id="{8A4854E6-2E3D-41D8-830B-5340A1B5B28C}" type="slidenum">
              <a:rPr lang="en-IL" smtClean="0"/>
              <a:t>27</a:t>
            </a:fld>
            <a:endParaRPr lang="en-IL"/>
          </a:p>
        </p:txBody>
      </p:sp>
      <p:sp>
        <p:nvSpPr>
          <p:cNvPr id="4" name="TextBox 3">
            <a:extLst>
              <a:ext uri="{FF2B5EF4-FFF2-40B4-BE49-F238E27FC236}">
                <a16:creationId xmlns:a16="http://schemas.microsoft.com/office/drawing/2014/main" id="{AEBA506A-E2B3-9793-1305-2CDBDEEF501F}"/>
              </a:ext>
            </a:extLst>
          </p:cNvPr>
          <p:cNvSpPr txBox="1"/>
          <p:nvPr/>
        </p:nvSpPr>
        <p:spPr>
          <a:xfrm>
            <a:off x="4129515" y="6469915"/>
            <a:ext cx="522713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p:txBody>
      </p:sp>
    </p:spTree>
    <p:extLst>
      <p:ext uri="{BB962C8B-B14F-4D97-AF65-F5344CB8AC3E}">
        <p14:creationId xmlns:p14="http://schemas.microsoft.com/office/powerpoint/2010/main" val="7061574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5E4A3-838C-C0A4-D6B7-5130FD9727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7FABDD-D3E4-450B-1A70-DA5C378D0980}"/>
              </a:ext>
            </a:extLst>
          </p:cNvPr>
          <p:cNvSpPr>
            <a:spLocks noGrp="1"/>
          </p:cNvSpPr>
          <p:nvPr>
            <p:ph type="ctrTitle"/>
          </p:nvPr>
        </p:nvSpPr>
        <p:spPr>
          <a:xfrm>
            <a:off x="485031" y="978011"/>
            <a:ext cx="9867510" cy="3347500"/>
          </a:xfrm>
        </p:spPr>
        <p:txBody>
          <a:bodyPr/>
          <a:lstStyle/>
          <a:p>
            <a:pPr algn="ctr"/>
            <a:r>
              <a:rPr lang="en-US" sz="5400" b="1"/>
              <a:t>The FIT Program:</a:t>
            </a:r>
            <a:br>
              <a:rPr lang="en-US" sz="5400" b="1"/>
            </a:br>
            <a:r>
              <a:rPr lang="en-US" sz="5400" b="1"/>
              <a:t>a new approach to addressing high conflict parenting cases</a:t>
            </a:r>
            <a:endParaRPr lang="en-US" sz="5400"/>
          </a:p>
        </p:txBody>
      </p:sp>
      <p:sp>
        <p:nvSpPr>
          <p:cNvPr id="3" name="Subtitle 2">
            <a:extLst>
              <a:ext uri="{FF2B5EF4-FFF2-40B4-BE49-F238E27FC236}">
                <a16:creationId xmlns:a16="http://schemas.microsoft.com/office/drawing/2014/main" id="{19381CCE-7E32-B513-83C7-47F5808E40ED}"/>
              </a:ext>
            </a:extLst>
          </p:cNvPr>
          <p:cNvSpPr>
            <a:spLocks noGrp="1"/>
          </p:cNvSpPr>
          <p:nvPr>
            <p:ph type="subTitle" idx="1"/>
          </p:nvPr>
        </p:nvSpPr>
        <p:spPr>
          <a:xfrm>
            <a:off x="715617" y="4635610"/>
            <a:ext cx="9382540" cy="1003190"/>
          </a:xfrm>
        </p:spPr>
        <p:txBody>
          <a:bodyPr>
            <a:noAutofit/>
          </a:bodyPr>
          <a:lstStyle/>
          <a:p>
            <a:pPr algn="ctr"/>
            <a:r>
              <a:rPr lang="en-US" sz="2800" b="1"/>
              <a:t>Judge Bruce R. Cohen (ret.)</a:t>
            </a:r>
          </a:p>
          <a:p>
            <a:pPr algn="ctr"/>
            <a:r>
              <a:rPr lang="en-US" sz="2800" b="1"/>
              <a:t>Maricopa County Superior Court</a:t>
            </a:r>
          </a:p>
          <a:p>
            <a:pPr algn="ctr"/>
            <a:r>
              <a:rPr lang="en-US" sz="2800" b="1"/>
              <a:t>State of Arizona,  USA</a:t>
            </a:r>
          </a:p>
        </p:txBody>
      </p:sp>
      <p:sp>
        <p:nvSpPr>
          <p:cNvPr id="4" name="Slide Number Placeholder 3">
            <a:extLst>
              <a:ext uri="{FF2B5EF4-FFF2-40B4-BE49-F238E27FC236}">
                <a16:creationId xmlns:a16="http://schemas.microsoft.com/office/drawing/2014/main" id="{B4C1C1B1-13CB-A573-D502-3EFDD392FDBA}"/>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C01389E6-C847-4AD0-B56D-D205B2EAB1EE}" type="slidenum">
              <a:rPr kumimoji="0" lang="en-US" sz="280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28</a:t>
            </a:fld>
            <a:endParaRPr kumimoji="0" lang="en-US" sz="2800" b="0" i="0" u="none" strike="noStrike" kern="1200" cap="none" spc="0" normalizeH="0" baseline="0" noProof="0">
              <a:ln>
                <a:noFill/>
              </a:ln>
              <a:solidFill>
                <a:prstClr val="white">
                  <a:tint val="75000"/>
                </a:prstClr>
              </a:solidFill>
              <a:effectLst/>
              <a:uLnTx/>
              <a:uFillTx/>
              <a:latin typeface="Century Gothic" panose="020B0502020202020204"/>
              <a:ea typeface="+mn-ea"/>
              <a:cs typeface="+mn-cs"/>
            </a:endParaRPr>
          </a:p>
        </p:txBody>
      </p:sp>
      <p:sp>
        <p:nvSpPr>
          <p:cNvPr id="5" name="TextBox 4">
            <a:extLst>
              <a:ext uri="{FF2B5EF4-FFF2-40B4-BE49-F238E27FC236}">
                <a16:creationId xmlns:a16="http://schemas.microsoft.com/office/drawing/2014/main" id="{17ABED4E-EC06-0655-E6DB-4D49D55F207D}"/>
              </a:ext>
            </a:extLst>
          </p:cNvPr>
          <p:cNvSpPr txBox="1"/>
          <p:nvPr/>
        </p:nvSpPr>
        <p:spPr>
          <a:xfrm>
            <a:off x="4129514" y="6475228"/>
            <a:ext cx="522713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p:txBody>
      </p:sp>
    </p:spTree>
    <p:extLst>
      <p:ext uri="{BB962C8B-B14F-4D97-AF65-F5344CB8AC3E}">
        <p14:creationId xmlns:p14="http://schemas.microsoft.com/office/powerpoint/2010/main" val="905268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B13CB-DE0C-1747-66C3-332A217034A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90096B4-456D-24F4-332D-EBC8615D95CA}"/>
              </a:ext>
            </a:extLst>
          </p:cNvPr>
          <p:cNvSpPr>
            <a:spLocks noGrp="1"/>
          </p:cNvSpPr>
          <p:nvPr>
            <p:ph idx="1"/>
          </p:nvPr>
        </p:nvSpPr>
        <p:spPr>
          <a:xfrm>
            <a:off x="0" y="548541"/>
            <a:ext cx="6225873" cy="2183458"/>
          </a:xfrm>
        </p:spPr>
        <p:txBody>
          <a:bodyPr/>
          <a:lstStyle/>
          <a:p>
            <a:pPr marL="0" indent="0" algn="ctr">
              <a:buNone/>
            </a:pPr>
            <a:r>
              <a:rPr lang="en-US" sz="4000"/>
              <a:t>How do we deal with parents engaged in high conflict parenting approaches?</a:t>
            </a:r>
          </a:p>
        </p:txBody>
      </p:sp>
      <p:pic>
        <p:nvPicPr>
          <p:cNvPr id="7" name="Picture 2" descr="How does speaking about all men in an ...">
            <a:extLst>
              <a:ext uri="{FF2B5EF4-FFF2-40B4-BE49-F238E27FC236}">
                <a16:creationId xmlns:a16="http://schemas.microsoft.com/office/drawing/2014/main" id="{AFE04CD5-B24C-AEA9-B201-A65F06DB1670}"/>
              </a:ext>
            </a:extLst>
          </p:cNvPr>
          <p:cNvPicPr>
            <a:picLocks noGrp="1" noChangeAspect="1" noChangeArrowheads="1"/>
          </p:cNvPicPr>
          <p:nvPr>
            <p:ph idx="17"/>
          </p:nvPr>
        </p:nvPicPr>
        <p:blipFill>
          <a:blip r:embed="rId2">
            <a:extLst>
              <a:ext uri="{28A0092B-C50C-407E-A947-70E740481C1C}">
                <a14:useLocalDpi xmlns:a14="http://schemas.microsoft.com/office/drawing/2010/main" val="0"/>
              </a:ext>
            </a:extLst>
          </a:blip>
          <a:srcRect/>
          <a:stretch>
            <a:fillRect/>
          </a:stretch>
        </p:blipFill>
        <p:spPr bwMode="auto">
          <a:xfrm>
            <a:off x="161373" y="3369295"/>
            <a:ext cx="5801802" cy="28021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abit Design® on X: &quot;Healthcare peeps: Here's why your #behaviorchange  programs fail. Instead, coach them to master the force of habit for  self-professional development &amp;amp; productivity not #wellness investment.  Learn more at">
            <a:extLst>
              <a:ext uri="{FF2B5EF4-FFF2-40B4-BE49-F238E27FC236}">
                <a16:creationId xmlns:a16="http://schemas.microsoft.com/office/drawing/2014/main" id="{E882A4E7-6DB6-3572-6453-943A6214EA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1937" y="338656"/>
            <a:ext cx="5863142" cy="575674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32541BC-D0C8-48CA-5C45-BA506FEF4D7C}"/>
              </a:ext>
            </a:extLst>
          </p:cNvPr>
          <p:cNvSpPr txBox="1"/>
          <p:nvPr/>
        </p:nvSpPr>
        <p:spPr>
          <a:xfrm>
            <a:off x="4097617" y="6475326"/>
            <a:ext cx="522713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p:txBody>
      </p:sp>
    </p:spTree>
    <p:extLst>
      <p:ext uri="{BB962C8B-B14F-4D97-AF65-F5344CB8AC3E}">
        <p14:creationId xmlns:p14="http://schemas.microsoft.com/office/powerpoint/2010/main" val="8931450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2800C-40A8-562A-6AF0-CC602A7640E9}"/>
              </a:ext>
            </a:extLst>
          </p:cNvPr>
          <p:cNvSpPr>
            <a:spLocks noGrp="1"/>
          </p:cNvSpPr>
          <p:nvPr>
            <p:ph type="title"/>
          </p:nvPr>
        </p:nvSpPr>
        <p:spPr>
          <a:xfrm>
            <a:off x="6619461" y="2835666"/>
            <a:ext cx="5148469" cy="1004813"/>
          </a:xfrm>
        </p:spPr>
        <p:txBody>
          <a:bodyPr>
            <a:noAutofit/>
          </a:bodyPr>
          <a:lstStyle/>
          <a:p>
            <a:pPr algn="ctr"/>
            <a:r>
              <a:rPr lang="en-US" sz="8000" b="1">
                <a:solidFill>
                  <a:srgbClr val="FF0000"/>
                </a:solidFill>
                <a:latin typeface="Alasassy Caps" pitchFamily="2" charset="0"/>
              </a:rPr>
              <a:t>FIT PROGRAM</a:t>
            </a:r>
          </a:p>
        </p:txBody>
      </p:sp>
      <p:sp>
        <p:nvSpPr>
          <p:cNvPr id="3" name="Content Placeholder 2">
            <a:extLst>
              <a:ext uri="{FF2B5EF4-FFF2-40B4-BE49-F238E27FC236}">
                <a16:creationId xmlns:a16="http://schemas.microsoft.com/office/drawing/2014/main" id="{C1D53B52-78A8-5A0B-408A-49616A4EBE67}"/>
              </a:ext>
            </a:extLst>
          </p:cNvPr>
          <p:cNvSpPr>
            <a:spLocks noGrp="1"/>
          </p:cNvSpPr>
          <p:nvPr>
            <p:ph idx="1"/>
          </p:nvPr>
        </p:nvSpPr>
        <p:spPr/>
        <p:txBody>
          <a:bodyPr/>
          <a:lstStyle/>
          <a:p>
            <a:endParaRPr lang="en-US"/>
          </a:p>
        </p:txBody>
      </p:sp>
      <p:sp>
        <p:nvSpPr>
          <p:cNvPr id="4" name="Content Placeholder 3">
            <a:extLst>
              <a:ext uri="{FF2B5EF4-FFF2-40B4-BE49-F238E27FC236}">
                <a16:creationId xmlns:a16="http://schemas.microsoft.com/office/drawing/2014/main" id="{EC2C83EF-EF10-6CE8-2416-1355E8F2F351}"/>
              </a:ext>
            </a:extLst>
          </p:cNvPr>
          <p:cNvSpPr>
            <a:spLocks noGrp="1"/>
          </p:cNvSpPr>
          <p:nvPr>
            <p:ph idx="17"/>
          </p:nvPr>
        </p:nvSpPr>
        <p:spPr/>
        <p:txBody>
          <a:bodyPr/>
          <a:lstStyle/>
          <a:p>
            <a:endParaRPr lang="en-US"/>
          </a:p>
        </p:txBody>
      </p:sp>
      <p:pic>
        <p:nvPicPr>
          <p:cNvPr id="6" name="Content Placeholder 7">
            <a:extLst>
              <a:ext uri="{FF2B5EF4-FFF2-40B4-BE49-F238E27FC236}">
                <a16:creationId xmlns:a16="http://schemas.microsoft.com/office/drawing/2014/main" id="{5104055F-685F-4773-5F07-58ACD376FE12}"/>
              </a:ext>
            </a:extLst>
          </p:cNvPr>
          <p:cNvPicPr>
            <a:picLocks noChangeAspect="1"/>
          </p:cNvPicPr>
          <p:nvPr/>
        </p:nvPicPr>
        <p:blipFill>
          <a:blip r:embed="rId2"/>
          <a:stretch>
            <a:fillRect/>
          </a:stretch>
        </p:blipFill>
        <p:spPr>
          <a:xfrm>
            <a:off x="633181" y="238870"/>
            <a:ext cx="4352544" cy="6171074"/>
          </a:xfrm>
          <a:prstGeom prst="rect">
            <a:avLst/>
          </a:prstGeom>
        </p:spPr>
      </p:pic>
      <p:sp>
        <p:nvSpPr>
          <p:cNvPr id="8" name="TextBox 7">
            <a:extLst>
              <a:ext uri="{FF2B5EF4-FFF2-40B4-BE49-F238E27FC236}">
                <a16:creationId xmlns:a16="http://schemas.microsoft.com/office/drawing/2014/main" id="{D21956CC-DD59-7897-3BF6-283BB074AAAE}"/>
              </a:ext>
            </a:extLst>
          </p:cNvPr>
          <p:cNvSpPr txBox="1"/>
          <p:nvPr/>
        </p:nvSpPr>
        <p:spPr>
          <a:xfrm>
            <a:off x="4097616" y="6469294"/>
            <a:ext cx="522713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p:txBody>
      </p:sp>
    </p:spTree>
    <p:extLst>
      <p:ext uri="{BB962C8B-B14F-4D97-AF65-F5344CB8AC3E}">
        <p14:creationId xmlns:p14="http://schemas.microsoft.com/office/powerpoint/2010/main" val="382182489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33D3A-35FA-5CA7-0F5A-00E5A3CBE46F}"/>
              </a:ext>
            </a:extLst>
          </p:cNvPr>
          <p:cNvSpPr>
            <a:spLocks noGrp="1"/>
          </p:cNvSpPr>
          <p:nvPr>
            <p:ph type="ctrTitle"/>
          </p:nvPr>
        </p:nvSpPr>
        <p:spPr>
          <a:xfrm>
            <a:off x="550864" y="365125"/>
            <a:ext cx="11090274" cy="1325563"/>
          </a:xfrm>
        </p:spPr>
        <p:txBody>
          <a:bodyPr vert="horz" lIns="91440" tIns="45720" rIns="91440" bIns="45720" rtlCol="0" anchor="ctr">
            <a:normAutofit fontScale="90000"/>
          </a:bodyPr>
          <a:lstStyle/>
          <a:p>
            <a:pPr algn="ctr"/>
            <a:r>
              <a:rPr lang="en-US" sz="6600" b="1" kern="1200">
                <a:solidFill>
                  <a:schemeClr val="accent5">
                    <a:lumMod val="60000"/>
                    <a:lumOff val="40000"/>
                  </a:schemeClr>
                </a:solidFill>
                <a:latin typeface="+mj-lt"/>
                <a:ea typeface="+mj-ea"/>
                <a:cs typeface="+mj-cs"/>
              </a:rPr>
              <a:t>The Four Modules </a:t>
            </a:r>
            <a:br>
              <a:rPr lang="en-US" sz="6600" b="1" kern="1200">
                <a:solidFill>
                  <a:schemeClr val="accent5">
                    <a:lumMod val="60000"/>
                    <a:lumOff val="40000"/>
                  </a:schemeClr>
                </a:solidFill>
                <a:latin typeface="+mj-lt"/>
                <a:ea typeface="+mj-ea"/>
                <a:cs typeface="+mj-cs"/>
              </a:rPr>
            </a:br>
            <a:r>
              <a:rPr lang="en-US" sz="6600" b="1" kern="1200">
                <a:solidFill>
                  <a:schemeClr val="accent5">
                    <a:lumMod val="60000"/>
                    <a:lumOff val="40000"/>
                  </a:schemeClr>
                </a:solidFill>
                <a:latin typeface="+mj-lt"/>
                <a:ea typeface="+mj-ea"/>
                <a:cs typeface="+mj-cs"/>
              </a:rPr>
              <a:t>of FIT</a:t>
            </a:r>
          </a:p>
        </p:txBody>
      </p:sp>
      <p:sp>
        <p:nvSpPr>
          <p:cNvPr id="8" name="Text Placeholder 7">
            <a:extLst>
              <a:ext uri="{FF2B5EF4-FFF2-40B4-BE49-F238E27FC236}">
                <a16:creationId xmlns:a16="http://schemas.microsoft.com/office/drawing/2014/main" id="{6927ACD5-E8F9-3B27-5DE9-62C854955CB3}"/>
              </a:ext>
            </a:extLst>
          </p:cNvPr>
          <p:cNvSpPr>
            <a:spLocks/>
          </p:cNvSpPr>
          <p:nvPr/>
        </p:nvSpPr>
        <p:spPr>
          <a:xfrm>
            <a:off x="1078733" y="4232949"/>
            <a:ext cx="1711572" cy="63817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Text Placeholder 9">
            <a:extLst>
              <a:ext uri="{FF2B5EF4-FFF2-40B4-BE49-F238E27FC236}">
                <a16:creationId xmlns:a16="http://schemas.microsoft.com/office/drawing/2014/main" id="{56A28CB6-47E7-776B-5A93-C67179019043}"/>
              </a:ext>
            </a:extLst>
          </p:cNvPr>
          <p:cNvSpPr>
            <a:spLocks/>
          </p:cNvSpPr>
          <p:nvPr/>
        </p:nvSpPr>
        <p:spPr>
          <a:xfrm>
            <a:off x="3838384" y="4279621"/>
            <a:ext cx="1711572" cy="63817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Text Placeholder 11">
            <a:extLst>
              <a:ext uri="{FF2B5EF4-FFF2-40B4-BE49-F238E27FC236}">
                <a16:creationId xmlns:a16="http://schemas.microsoft.com/office/drawing/2014/main" id="{D4F4DBBF-498C-D0E0-4749-75F6BE48E925}"/>
              </a:ext>
            </a:extLst>
          </p:cNvPr>
          <p:cNvSpPr>
            <a:spLocks/>
          </p:cNvSpPr>
          <p:nvPr/>
        </p:nvSpPr>
        <p:spPr>
          <a:xfrm>
            <a:off x="6661976" y="4232949"/>
            <a:ext cx="1711572" cy="63817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4" name="Text Placeholder 13">
            <a:extLst>
              <a:ext uri="{FF2B5EF4-FFF2-40B4-BE49-F238E27FC236}">
                <a16:creationId xmlns:a16="http://schemas.microsoft.com/office/drawing/2014/main" id="{3426DF58-15ED-BC51-B922-23A5A743B670}"/>
              </a:ext>
            </a:extLst>
          </p:cNvPr>
          <p:cNvSpPr>
            <a:spLocks/>
          </p:cNvSpPr>
          <p:nvPr/>
        </p:nvSpPr>
        <p:spPr>
          <a:xfrm>
            <a:off x="9432345" y="4238812"/>
            <a:ext cx="1711572" cy="63817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23" name="Picture Placeholder 22">
            <a:extLst>
              <a:ext uri="{FF2B5EF4-FFF2-40B4-BE49-F238E27FC236}">
                <a16:creationId xmlns:a16="http://schemas.microsoft.com/office/drawing/2014/main" id="{F21C4004-5294-D915-C44E-33ACDF8B181C}"/>
              </a:ext>
            </a:extLst>
          </p:cNvPr>
          <p:cNvPicPr>
            <a:picLocks noChangeAspect="1"/>
          </p:cNvPicPr>
          <p:nvPr/>
        </p:nvPicPr>
        <p:blipFill>
          <a:blip r:embed="rId2"/>
          <a:srcRect t="10388" b="10388"/>
          <a:stretch/>
        </p:blipFill>
        <p:spPr>
          <a:xfrm>
            <a:off x="6576571" y="2976901"/>
            <a:ext cx="2103663" cy="2076644"/>
          </a:xfrm>
          <a:prstGeom prst="rect">
            <a:avLst/>
          </a:prstGeom>
        </p:spPr>
      </p:pic>
      <p:sp>
        <p:nvSpPr>
          <p:cNvPr id="7" name="Text Placeholder 6">
            <a:extLst>
              <a:ext uri="{FF2B5EF4-FFF2-40B4-BE49-F238E27FC236}">
                <a16:creationId xmlns:a16="http://schemas.microsoft.com/office/drawing/2014/main" id="{EF55F9EC-1840-F614-BDCD-4E30D766FA99}"/>
              </a:ext>
            </a:extLst>
          </p:cNvPr>
          <p:cNvSpPr>
            <a:spLocks/>
          </p:cNvSpPr>
          <p:nvPr/>
        </p:nvSpPr>
        <p:spPr>
          <a:xfrm>
            <a:off x="548529" y="5096704"/>
            <a:ext cx="1876280" cy="643696"/>
          </a:xfrm>
          <a:prstGeom prst="rect">
            <a:avLst/>
          </a:prstGeom>
        </p:spPr>
        <p:txBody>
          <a:bodyPr/>
          <a:lstStyle/>
          <a:p>
            <a:pPr marL="0" marR="0" lvl="0" indent="0" algn="ctr" defTabSz="996696"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a:ln>
                  <a:noFill/>
                </a:ln>
                <a:solidFill>
                  <a:srgbClr val="FF0000"/>
                </a:solidFill>
                <a:effectLst/>
                <a:uLnTx/>
                <a:uFillTx/>
                <a:latin typeface="Century Gothic" panose="020B0502020202020204"/>
                <a:ea typeface="+mn-ea"/>
                <a:cs typeface="+mn-cs"/>
              </a:rPr>
              <a:t>Validation</a:t>
            </a:r>
          </a:p>
        </p:txBody>
      </p:sp>
      <p:sp>
        <p:nvSpPr>
          <p:cNvPr id="9" name="Text Placeholder 8">
            <a:extLst>
              <a:ext uri="{FF2B5EF4-FFF2-40B4-BE49-F238E27FC236}">
                <a16:creationId xmlns:a16="http://schemas.microsoft.com/office/drawing/2014/main" id="{B11A8486-B06E-6B0A-1015-8D4A7B622001}"/>
              </a:ext>
            </a:extLst>
          </p:cNvPr>
          <p:cNvSpPr>
            <a:spLocks/>
          </p:cNvSpPr>
          <p:nvPr/>
        </p:nvSpPr>
        <p:spPr>
          <a:xfrm>
            <a:off x="3574183" y="5096704"/>
            <a:ext cx="1876280" cy="959050"/>
          </a:xfrm>
          <a:prstGeom prst="rect">
            <a:avLst/>
          </a:prstGeom>
        </p:spPr>
        <p:txBody>
          <a:bodyPr/>
          <a:lstStyle/>
          <a:p>
            <a:pPr marL="0" marR="0" lvl="0" indent="0" algn="ctr" defTabSz="996696"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a:ln>
                  <a:noFill/>
                </a:ln>
                <a:solidFill>
                  <a:srgbClr val="FFFF00"/>
                </a:solidFill>
                <a:effectLst/>
                <a:uLnTx/>
                <a:uFillTx/>
                <a:latin typeface="Century Gothic" panose="020B0502020202020204"/>
                <a:ea typeface="+mn-ea"/>
                <a:cs typeface="+mn-cs"/>
              </a:rPr>
              <a:t>Impact on Children</a:t>
            </a:r>
          </a:p>
        </p:txBody>
      </p:sp>
      <p:sp>
        <p:nvSpPr>
          <p:cNvPr id="11" name="Text Placeholder 10">
            <a:extLst>
              <a:ext uri="{FF2B5EF4-FFF2-40B4-BE49-F238E27FC236}">
                <a16:creationId xmlns:a16="http://schemas.microsoft.com/office/drawing/2014/main" id="{29D545C0-1F9A-1994-C97C-2CF999A3ED23}"/>
              </a:ext>
            </a:extLst>
          </p:cNvPr>
          <p:cNvSpPr>
            <a:spLocks/>
          </p:cNvSpPr>
          <p:nvPr/>
        </p:nvSpPr>
        <p:spPr>
          <a:xfrm>
            <a:off x="6669941" y="5096704"/>
            <a:ext cx="1876280" cy="643696"/>
          </a:xfrm>
          <a:prstGeom prst="rect">
            <a:avLst/>
          </a:prstGeom>
        </p:spPr>
        <p:txBody>
          <a:bodyPr/>
          <a:lstStyle/>
          <a:p>
            <a:pPr marL="0" marR="0" lvl="0" indent="0" algn="ctr" defTabSz="996696"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a:ln>
                  <a:noFill/>
                </a:ln>
                <a:solidFill>
                  <a:srgbClr val="FFC000"/>
                </a:solidFill>
                <a:effectLst/>
                <a:uLnTx/>
                <a:uFillTx/>
                <a:latin typeface="Century Gothic" panose="020B0502020202020204"/>
                <a:ea typeface="+mn-ea"/>
                <a:cs typeface="+mn-cs"/>
              </a:rPr>
              <a:t>New Vision</a:t>
            </a:r>
          </a:p>
        </p:txBody>
      </p:sp>
      <p:sp>
        <p:nvSpPr>
          <p:cNvPr id="13" name="Text Placeholder 12">
            <a:extLst>
              <a:ext uri="{FF2B5EF4-FFF2-40B4-BE49-F238E27FC236}">
                <a16:creationId xmlns:a16="http://schemas.microsoft.com/office/drawing/2014/main" id="{30027D38-AEBA-40EF-CF44-65BAB5935F2D}"/>
              </a:ext>
            </a:extLst>
          </p:cNvPr>
          <p:cNvSpPr>
            <a:spLocks/>
          </p:cNvSpPr>
          <p:nvPr/>
        </p:nvSpPr>
        <p:spPr>
          <a:xfrm>
            <a:off x="9450919" y="5103131"/>
            <a:ext cx="2380621" cy="1192183"/>
          </a:xfrm>
          <a:prstGeom prst="rect">
            <a:avLst/>
          </a:prstGeom>
        </p:spPr>
        <p:txBody>
          <a:bodyPr/>
          <a:lstStyle/>
          <a:p>
            <a:pPr marL="0" marR="0" lvl="0" indent="0" algn="ctr" defTabSz="996696"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a:ln>
                  <a:noFill/>
                </a:ln>
                <a:solidFill>
                  <a:srgbClr val="00B050"/>
                </a:solidFill>
                <a:effectLst/>
                <a:uLnTx/>
                <a:uFillTx/>
                <a:latin typeface="Century Gothic" panose="020B0502020202020204"/>
                <a:ea typeface="+mn-ea"/>
                <a:cs typeface="+mn-cs"/>
              </a:rPr>
              <a:t>Implementing the New Vision</a:t>
            </a:r>
          </a:p>
        </p:txBody>
      </p:sp>
      <p:pic>
        <p:nvPicPr>
          <p:cNvPr id="6146" name="Picture 2" descr="Validation GIFs | Tenor">
            <a:extLst>
              <a:ext uri="{FF2B5EF4-FFF2-40B4-BE49-F238E27FC236}">
                <a16:creationId xmlns:a16="http://schemas.microsoft.com/office/drawing/2014/main" id="{4BF96E20-60FA-A4EC-DE52-D73C88D9E6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588" r="7588"/>
          <a:stretch>
            <a:fillRect/>
          </a:stretch>
        </p:blipFill>
        <p:spPr bwMode="auto">
          <a:xfrm>
            <a:off x="547688" y="2920716"/>
            <a:ext cx="2061332" cy="2081957"/>
          </a:xfrm>
          <a:prstGeom prst="rect">
            <a:avLst/>
          </a:prstGeom>
          <a:noFill/>
          <a:extLst>
            <a:ext uri="{909E8E84-426E-40DD-AFC4-6F175D3DCCD1}">
              <a14:hiddenFill xmlns:a14="http://schemas.microsoft.com/office/drawing/2010/main">
                <a:solidFill>
                  <a:srgbClr val="FFFFFF"/>
                </a:solidFill>
              </a14:hiddenFill>
            </a:ext>
          </a:extLst>
        </p:spPr>
      </p:pic>
      <p:sp>
        <p:nvSpPr>
          <p:cNvPr id="19" name="Picture Placeholder 18">
            <a:extLst>
              <a:ext uri="{FF2B5EF4-FFF2-40B4-BE49-F238E27FC236}">
                <a16:creationId xmlns:a16="http://schemas.microsoft.com/office/drawing/2014/main" id="{F0D1FD34-A182-66C8-1734-C18BF520E52E}"/>
              </a:ext>
            </a:extLst>
          </p:cNvPr>
          <p:cNvSpPr>
            <a:spLocks/>
          </p:cNvSpPr>
          <p:nvPr/>
        </p:nvSpPr>
        <p:spPr>
          <a:xfrm>
            <a:off x="3573342" y="3133397"/>
            <a:ext cx="1854697" cy="1573987"/>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21" name="Picture 20">
            <a:extLst>
              <a:ext uri="{FF2B5EF4-FFF2-40B4-BE49-F238E27FC236}">
                <a16:creationId xmlns:a16="http://schemas.microsoft.com/office/drawing/2014/main" id="{4015F024-B2B3-1ECC-C18C-ABA38E336C9D}"/>
              </a:ext>
            </a:extLst>
          </p:cNvPr>
          <p:cNvPicPr>
            <a:picLocks noChangeAspect="1"/>
          </p:cNvPicPr>
          <p:nvPr/>
        </p:nvPicPr>
        <p:blipFill>
          <a:blip r:embed="rId4"/>
          <a:stretch>
            <a:fillRect/>
          </a:stretch>
        </p:blipFill>
        <p:spPr>
          <a:xfrm>
            <a:off x="3379161" y="2921261"/>
            <a:ext cx="2243057" cy="2180315"/>
          </a:xfrm>
          <a:prstGeom prst="rect">
            <a:avLst/>
          </a:prstGeom>
        </p:spPr>
      </p:pic>
      <p:pic>
        <p:nvPicPr>
          <p:cNvPr id="6152" name="Picture 8" descr="Like... How Do I even start? - Jackie Chan Why? Meme Generator">
            <a:extLst>
              <a:ext uri="{FF2B5EF4-FFF2-40B4-BE49-F238E27FC236}">
                <a16:creationId xmlns:a16="http://schemas.microsoft.com/office/drawing/2014/main" id="{FE745F86-BA91-D8AD-4072-7CA0D1DABA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1774" r="11774"/>
          <a:stretch>
            <a:fillRect/>
          </a:stretch>
        </p:blipFill>
        <p:spPr bwMode="auto">
          <a:xfrm>
            <a:off x="9450920" y="2976901"/>
            <a:ext cx="2190218" cy="2032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10516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38FCF-8180-F603-5A9E-A889D72E4898}"/>
              </a:ext>
            </a:extLst>
          </p:cNvPr>
          <p:cNvSpPr>
            <a:spLocks noGrp="1"/>
          </p:cNvSpPr>
          <p:nvPr>
            <p:ph type="title"/>
          </p:nvPr>
        </p:nvSpPr>
        <p:spPr>
          <a:xfrm>
            <a:off x="457197" y="103367"/>
            <a:ext cx="5181603" cy="6033481"/>
          </a:xfrm>
        </p:spPr>
        <p:txBody>
          <a:bodyPr vert="horz" lIns="0" tIns="0" rIns="0" bIns="0" rtlCol="0" anchor="ctr">
            <a:normAutofit/>
          </a:bodyPr>
          <a:lstStyle/>
          <a:p>
            <a:pPr algn="r">
              <a:lnSpc>
                <a:spcPct val="90000"/>
              </a:lnSpc>
            </a:pPr>
            <a:br>
              <a:rPr lang="en-US" sz="1900" spc="750" dirty="0"/>
            </a:br>
            <a:br>
              <a:rPr lang="en-US" sz="1900" spc="750" dirty="0"/>
            </a:br>
            <a:br>
              <a:rPr lang="en-US" sz="1900" spc="750" dirty="0"/>
            </a:br>
            <a:r>
              <a:rPr lang="en-US" sz="3100" b="1" spc="750" dirty="0">
                <a:solidFill>
                  <a:srgbClr val="C00000"/>
                </a:solidFill>
                <a:latin typeface="Arial" panose="020B0604020202020204" pitchFamily="34" charset="0"/>
                <a:cs typeface="Arial" panose="020B0604020202020204" pitchFamily="34" charset="0"/>
              </a:rPr>
              <a:t>Validation doesn’t necessarily mean that you agree with someone’s thoughts or behaviors</a:t>
            </a:r>
            <a:br>
              <a:rPr lang="en-US" sz="3100" b="1" spc="750" dirty="0">
                <a:solidFill>
                  <a:srgbClr val="C00000"/>
                </a:solidFill>
                <a:latin typeface="Arial" panose="020B0604020202020204" pitchFamily="34" charset="0"/>
                <a:cs typeface="Arial" panose="020B0604020202020204" pitchFamily="34" charset="0"/>
              </a:rPr>
            </a:br>
            <a:br>
              <a:rPr lang="en-US" sz="3100" b="1" spc="750" dirty="0">
                <a:solidFill>
                  <a:srgbClr val="C00000"/>
                </a:solidFill>
                <a:latin typeface="Arial" panose="020B0604020202020204" pitchFamily="34" charset="0"/>
                <a:cs typeface="Arial" panose="020B0604020202020204" pitchFamily="34" charset="0"/>
              </a:rPr>
            </a:br>
            <a:r>
              <a:rPr lang="en-US" sz="3100" b="1" spc="750" dirty="0">
                <a:solidFill>
                  <a:srgbClr val="C00000"/>
                </a:solidFill>
                <a:latin typeface="Arial" panose="020B0604020202020204" pitchFamily="34" charset="0"/>
                <a:cs typeface="Arial" panose="020B0604020202020204" pitchFamily="34" charset="0"/>
              </a:rPr>
              <a:t>it means that you recognize their feelings</a:t>
            </a:r>
            <a:br>
              <a:rPr lang="en-US" sz="1900" b="1" spc="750" dirty="0">
                <a:solidFill>
                  <a:srgbClr val="C00000"/>
                </a:solidFill>
              </a:rPr>
            </a:br>
            <a:endParaRPr lang="en-US" sz="1900" b="1" spc="750" dirty="0">
              <a:solidFill>
                <a:srgbClr val="C00000"/>
              </a:solidFill>
            </a:endParaRPr>
          </a:p>
        </p:txBody>
      </p:sp>
      <p:pic>
        <p:nvPicPr>
          <p:cNvPr id="10" name="Graphic 9" descr="Thought bubble">
            <a:extLst>
              <a:ext uri="{FF2B5EF4-FFF2-40B4-BE49-F238E27FC236}">
                <a16:creationId xmlns:a16="http://schemas.microsoft.com/office/drawing/2014/main" id="{DE6CBE2C-A319-44A2-4151-0F850448C0A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76117" y="1397790"/>
            <a:ext cx="4060713" cy="4060713"/>
          </a:xfrm>
          <a:prstGeom prst="rect">
            <a:avLst/>
          </a:prstGeom>
        </p:spPr>
      </p:pic>
      <p:sp>
        <p:nvSpPr>
          <p:cNvPr id="3" name="AutoShape 2" descr="Golden symbol with clipping path — Stock Photo, Image">
            <a:extLst>
              <a:ext uri="{FF2B5EF4-FFF2-40B4-BE49-F238E27FC236}">
                <a16:creationId xmlns:a16="http://schemas.microsoft.com/office/drawing/2014/main" id="{B0B4019E-1A9D-D547-887E-3BE89118A69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 name="AutoShape 4" descr="Golden symbol with clipping path — Stock Photo, Image">
            <a:extLst>
              <a:ext uri="{FF2B5EF4-FFF2-40B4-BE49-F238E27FC236}">
                <a16:creationId xmlns:a16="http://schemas.microsoft.com/office/drawing/2014/main" id="{04D904F9-D88D-8DA8-D2D8-924AE3D71A40}"/>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 name="AutoShape 6" descr="Golden number 9 — Stock Photo, Image">
            <a:extLst>
              <a:ext uri="{FF2B5EF4-FFF2-40B4-BE49-F238E27FC236}">
                <a16:creationId xmlns:a16="http://schemas.microsoft.com/office/drawing/2014/main" id="{C6DE7805-5C19-EA79-5811-49D50E06F7DC}"/>
              </a:ext>
            </a:extLst>
          </p:cNvPr>
          <p:cNvSpPr>
            <a:spLocks noChangeAspect="1" noChangeArrowheads="1"/>
          </p:cNvSpPr>
          <p:nvPr/>
        </p:nvSpPr>
        <p:spPr bwMode="auto">
          <a:xfrm>
            <a:off x="2207491" y="-459509"/>
            <a:ext cx="4345709" cy="434570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AutoShape 8" descr="Golden number 9 — Stock Photo, Image">
            <a:extLst>
              <a:ext uri="{FF2B5EF4-FFF2-40B4-BE49-F238E27FC236}">
                <a16:creationId xmlns:a16="http://schemas.microsoft.com/office/drawing/2014/main" id="{45FD73D5-555D-4281-BA83-6D7C1A1AE91B}"/>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1337342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DFEBB-47C9-1132-2CCF-ACFD2F64C190}"/>
              </a:ext>
            </a:extLst>
          </p:cNvPr>
          <p:cNvSpPr>
            <a:spLocks noGrp="1"/>
          </p:cNvSpPr>
          <p:nvPr>
            <p:ph type="title"/>
          </p:nvPr>
        </p:nvSpPr>
        <p:spPr>
          <a:xfrm>
            <a:off x="975360" y="214686"/>
            <a:ext cx="10241280" cy="1240403"/>
          </a:xfrm>
        </p:spPr>
        <p:txBody>
          <a:bodyPr/>
          <a:lstStyle/>
          <a:p>
            <a:r>
              <a:rPr lang="en-US" b="1">
                <a:solidFill>
                  <a:srgbClr val="FF0000"/>
                </a:solidFill>
              </a:rPr>
              <a:t>FIT WORKS!</a:t>
            </a:r>
          </a:p>
        </p:txBody>
      </p:sp>
      <p:sp>
        <p:nvSpPr>
          <p:cNvPr id="3" name="TextBox 2">
            <a:extLst>
              <a:ext uri="{FF2B5EF4-FFF2-40B4-BE49-F238E27FC236}">
                <a16:creationId xmlns:a16="http://schemas.microsoft.com/office/drawing/2014/main" id="{93475181-C3F3-91BD-B1E5-5C76BFE45EE3}"/>
              </a:ext>
            </a:extLst>
          </p:cNvPr>
          <p:cNvSpPr txBox="1"/>
          <p:nvPr/>
        </p:nvSpPr>
        <p:spPr>
          <a:xfrm>
            <a:off x="599000" y="1700100"/>
            <a:ext cx="5327373" cy="406265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entury Gothic" panose="020B0502020202020204"/>
                <a:ea typeface="+mn-ea"/>
                <a:cs typeface="+mn-cs"/>
              </a:rPr>
              <a:t>2023 Pilot Program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a:ea typeface="+mn-ea"/>
                <a:cs typeface="+mn-cs"/>
              </a:rPr>
              <a:t>Maricopa County Superior Court, Arizona</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a:ea typeface="+mn-ea"/>
                <a:cs typeface="+mn-cs"/>
              </a:rPr>
              <a:t>In concert with Arizona State University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a:ea typeface="+mn-ea"/>
                <a:cs typeface="+mn-cs"/>
              </a:rPr>
              <a:t>Compared FIT to existing in-house gold standard 4-hour program called “Parental Conflict Resolution Program.”</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a:ea typeface="+mn-ea"/>
                <a:cs typeface="+mn-cs"/>
              </a:rPr>
              <a:t>Found that unlike the existing PCR program, FIT reduced reported parental conflict to a statistically significant degree.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TextBox 3">
            <a:extLst>
              <a:ext uri="{FF2B5EF4-FFF2-40B4-BE49-F238E27FC236}">
                <a16:creationId xmlns:a16="http://schemas.microsoft.com/office/drawing/2014/main" id="{45B8B099-EE35-17FE-61B0-A344D1A6DD10}"/>
              </a:ext>
            </a:extLst>
          </p:cNvPr>
          <p:cNvSpPr txBox="1"/>
          <p:nvPr/>
        </p:nvSpPr>
        <p:spPr>
          <a:xfrm>
            <a:off x="6265629" y="1700099"/>
            <a:ext cx="5621571" cy="4370427"/>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Tx/>
              <a:buAutoNum type="arabicPlain" startAt="2025"/>
              <a:tabLst/>
              <a:defRPr/>
            </a:pPr>
            <a:r>
              <a:rPr kumimoji="0" lang="en-US" sz="2000" b="1" i="0" u="none" strike="noStrike" kern="1200" cap="none" spc="0" normalizeH="0" baseline="0" noProof="0" dirty="0">
                <a:ln>
                  <a:noFill/>
                </a:ln>
                <a:solidFill>
                  <a:srgbClr val="7030A0"/>
                </a:solidFill>
                <a:effectLst/>
                <a:uLnTx/>
                <a:uFillTx/>
                <a:latin typeface="Century Gothic" panose="020B0502020202020204"/>
                <a:ea typeface="+mn-ea"/>
                <a:cs typeface="+mn-cs"/>
              </a:rPr>
              <a:t> Follow-up study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a:ea typeface="+mn-ea"/>
                <a:cs typeface="+mn-cs"/>
              </a:rPr>
              <a:t>Tracked the same families who went through pilot program in 2023 to determine longer term impact on litigation.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a:ea typeface="+mn-ea"/>
                <a:cs typeface="+mn-cs"/>
              </a:rPr>
              <a:t>Found that unlike the existing PCR program, FIT reduced post-intervention initiation of litigation to a statistically significant degree and had a statistically significant increase in settlements for any post-intervention new filings (modification or enforcement)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03136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101"/>
          <p:cNvSpPr txBox="1">
            <a:spLocks noGrp="1"/>
          </p:cNvSpPr>
          <p:nvPr>
            <p:ph type="title" idx="4294967295"/>
          </p:nvPr>
        </p:nvSpPr>
        <p:spPr>
          <a:xfrm>
            <a:off x="4564048" y="4133015"/>
            <a:ext cx="7251797" cy="2023236"/>
          </a:xfrm>
          <a:prstGeom prst="rect">
            <a:avLst/>
          </a:prstGeom>
          <a:noFill/>
          <a:ln>
            <a:noFill/>
          </a:ln>
        </p:spPr>
        <p:txBody>
          <a:bodyPr spcFirstLastPara="1" vert="horz" wrap="square" lIns="0" tIns="0" rIns="0" bIns="0" rtlCol="0" anchor="t" anchorCtr="0">
            <a:noAutofit/>
          </a:bodyPr>
          <a:lstStyle/>
          <a:p>
            <a:pPr algn="r">
              <a:spcBef>
                <a:spcPts val="0"/>
              </a:spcBef>
              <a:buClr>
                <a:schemeClr val="accent2"/>
              </a:buClr>
              <a:buSzPts val="2100"/>
            </a:pPr>
            <a:r>
              <a:rPr lang="en" sz="3600" b="1" dirty="0">
                <a:solidFill>
                  <a:schemeClr val="tx1"/>
                </a:solidFill>
              </a:rPr>
              <a:t>For more information:</a:t>
            </a:r>
            <a:br>
              <a:rPr lang="en" sz="3600" b="1" dirty="0">
                <a:solidFill>
                  <a:schemeClr val="tx1"/>
                </a:solidFill>
              </a:rPr>
            </a:br>
            <a:br>
              <a:rPr lang="en" sz="3600" b="1" dirty="0">
                <a:solidFill>
                  <a:schemeClr val="tx1"/>
                </a:solidFill>
              </a:rPr>
            </a:br>
            <a:r>
              <a:rPr lang="en" sz="3600" b="1" dirty="0" err="1">
                <a:solidFill>
                  <a:schemeClr val="tx1"/>
                </a:solidFill>
              </a:rPr>
              <a:t>judgebrucecohen@gmail.com</a:t>
            </a:r>
            <a:br>
              <a:rPr lang="en" sz="3600" b="1" dirty="0">
                <a:solidFill>
                  <a:schemeClr val="tx1"/>
                </a:solidFill>
              </a:rPr>
            </a:br>
            <a:br>
              <a:rPr lang="en" sz="3600" b="1" dirty="0">
                <a:solidFill>
                  <a:schemeClr val="tx1"/>
                </a:solidFill>
              </a:rPr>
            </a:br>
            <a:endParaRPr sz="3600" b="1" dirty="0">
              <a:solidFill>
                <a:schemeClr val="tx1"/>
              </a:solidFill>
            </a:endParaRPr>
          </a:p>
        </p:txBody>
      </p:sp>
      <p:sp>
        <p:nvSpPr>
          <p:cNvPr id="2" name="TextBox 1">
            <a:extLst>
              <a:ext uri="{FF2B5EF4-FFF2-40B4-BE49-F238E27FC236}">
                <a16:creationId xmlns:a16="http://schemas.microsoft.com/office/drawing/2014/main" id="{087283A2-B052-A5A5-6017-5945053757AE}"/>
              </a:ext>
            </a:extLst>
          </p:cNvPr>
          <p:cNvSpPr txBox="1"/>
          <p:nvPr/>
        </p:nvSpPr>
        <p:spPr>
          <a:xfrm>
            <a:off x="978011" y="1709323"/>
            <a:ext cx="10098798" cy="10156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Century Gothic" panose="020B0502020202020204"/>
                <a:ea typeface="+mn-ea"/>
                <a:cs typeface="+mn-cs"/>
              </a:rPr>
              <a:t>Thank You!</a:t>
            </a:r>
          </a:p>
        </p:txBody>
      </p:sp>
      <p:sp>
        <p:nvSpPr>
          <p:cNvPr id="4" name="מציין מיקום של מספר שקופית 3">
            <a:extLst>
              <a:ext uri="{FF2B5EF4-FFF2-40B4-BE49-F238E27FC236}">
                <a16:creationId xmlns:a16="http://schemas.microsoft.com/office/drawing/2014/main" id="{1910113F-E8E1-A98D-3A8F-84D8422678ED}"/>
              </a:ext>
            </a:extLst>
          </p:cNvPr>
          <p:cNvSpPr>
            <a:spLocks noGrp="1"/>
          </p:cNvSpPr>
          <p:nvPr>
            <p:ph type="sldNum" sz="quarter" idx="12"/>
          </p:nvPr>
        </p:nvSpPr>
        <p:spPr/>
        <p:txBody>
          <a:bodyPr/>
          <a:lstStyle/>
          <a:p>
            <a:fld id="{C01389E6-C847-4AD0-B56D-D205B2EAB1EE}" type="slidenum">
              <a:rPr lang="en-US" smtClean="0"/>
              <a:pPr/>
              <a:t>34</a:t>
            </a:fld>
            <a:endParaRPr lang="en-US"/>
          </a:p>
        </p:txBody>
      </p:sp>
      <p:sp>
        <p:nvSpPr>
          <p:cNvPr id="5" name="TextBox 4">
            <a:extLst>
              <a:ext uri="{FF2B5EF4-FFF2-40B4-BE49-F238E27FC236}">
                <a16:creationId xmlns:a16="http://schemas.microsoft.com/office/drawing/2014/main" id="{101DF3AD-539D-2DA5-7C9B-4B421B155ACF}"/>
              </a:ext>
            </a:extLst>
          </p:cNvPr>
          <p:cNvSpPr txBox="1"/>
          <p:nvPr/>
        </p:nvSpPr>
        <p:spPr>
          <a:xfrm>
            <a:off x="4108248" y="6475229"/>
            <a:ext cx="522713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Law and Justice Advisory Board, Two Wishes Foundation, 2025</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bright="70000" contrast="-70000"/>
            <a:extLst>
              <a:ext uri="{BEBA8EAE-BF5A-486C-A8C5-ECC9F3942E4B}">
                <a14:imgProps xmlns:a14="http://schemas.microsoft.com/office/drawing/2010/main">
                  <a14:imgLayer r:embed="rId3">
                    <a14:imgEffect>
                      <a14:colorTemperature colorTemp="3260"/>
                    </a14:imgEffect>
                    <a14:imgEffect>
                      <a14:saturation sat="113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CCA83-7F09-0302-AA0F-EEA921EC1DD3}"/>
              </a:ext>
            </a:extLst>
          </p:cNvPr>
          <p:cNvSpPr>
            <a:spLocks noGrp="1"/>
          </p:cNvSpPr>
          <p:nvPr>
            <p:ph type="ctrTitle"/>
          </p:nvPr>
        </p:nvSpPr>
        <p:spPr>
          <a:xfrm>
            <a:off x="3186060" y="816945"/>
            <a:ext cx="5819878" cy="1655762"/>
          </a:xfrm>
        </p:spPr>
        <p:txBody>
          <a:bodyPr>
            <a:normAutofit fontScale="90000"/>
          </a:bodyPr>
          <a:lstStyle/>
          <a:p>
            <a:r>
              <a:rPr lang="en-US">
                <a:solidFill>
                  <a:srgbClr val="002060"/>
                </a:solidFill>
                <a:latin typeface="Baskerville Old Face" panose="02020602080505020303" pitchFamily="18" charset="0"/>
              </a:rPr>
              <a:t>Specialist Judges </a:t>
            </a:r>
            <a:br>
              <a:rPr lang="en-US">
                <a:solidFill>
                  <a:srgbClr val="002060"/>
                </a:solidFill>
                <a:latin typeface="Baskerville Old Face" panose="02020602080505020303" pitchFamily="18" charset="0"/>
              </a:rPr>
            </a:br>
            <a:r>
              <a:rPr lang="en-US">
                <a:solidFill>
                  <a:srgbClr val="002060"/>
                </a:solidFill>
                <a:latin typeface="Baskerville Old Face" panose="02020602080505020303" pitchFamily="18" charset="0"/>
              </a:rPr>
              <a:t>and Training</a:t>
            </a:r>
            <a:endParaRPr lang="en-IN">
              <a:solidFill>
                <a:srgbClr val="002060"/>
              </a:solidFill>
              <a:latin typeface="Baskerville Old Face" panose="02020602080505020303" pitchFamily="18" charset="0"/>
            </a:endParaRPr>
          </a:p>
        </p:txBody>
      </p:sp>
      <p:sp>
        <p:nvSpPr>
          <p:cNvPr id="3" name="Subtitle 2">
            <a:extLst>
              <a:ext uri="{FF2B5EF4-FFF2-40B4-BE49-F238E27FC236}">
                <a16:creationId xmlns:a16="http://schemas.microsoft.com/office/drawing/2014/main" id="{C519334A-1099-0731-D140-F211729C8A17}"/>
              </a:ext>
            </a:extLst>
          </p:cNvPr>
          <p:cNvSpPr>
            <a:spLocks noGrp="1"/>
          </p:cNvSpPr>
          <p:nvPr>
            <p:ph type="subTitle" idx="1"/>
          </p:nvPr>
        </p:nvSpPr>
        <p:spPr>
          <a:xfrm>
            <a:off x="2618793" y="4433425"/>
            <a:ext cx="7619591" cy="931334"/>
          </a:xfrm>
        </p:spPr>
        <p:txBody>
          <a:bodyPr>
            <a:normAutofit fontScale="25000" lnSpcReduction="20000"/>
          </a:bodyPr>
          <a:lstStyle/>
          <a:p>
            <a:endParaRPr lang="en-US" dirty="0"/>
          </a:p>
          <a:p>
            <a:endParaRPr lang="en-IN" sz="3200" dirty="0">
              <a:latin typeface="Baskerville Old Face" panose="02020602080505020303" pitchFamily="18" charset="0"/>
            </a:endParaRPr>
          </a:p>
          <a:p>
            <a:endParaRPr lang="en-IN" sz="7200" b="1" dirty="0">
              <a:solidFill>
                <a:schemeClr val="bg1">
                  <a:lumMod val="95000"/>
                  <a:lumOff val="5000"/>
                </a:schemeClr>
              </a:solidFill>
              <a:latin typeface="Arial" panose="020B0604020202020204" pitchFamily="34" charset="0"/>
              <a:cs typeface="Arial" panose="020B0604020202020204" pitchFamily="34" charset="0"/>
            </a:endParaRPr>
          </a:p>
          <a:p>
            <a:r>
              <a:rPr lang="en-IN" sz="7200" b="1" dirty="0">
                <a:solidFill>
                  <a:schemeClr val="bg1">
                    <a:lumMod val="95000"/>
                    <a:lumOff val="5000"/>
                  </a:schemeClr>
                </a:solidFill>
                <a:latin typeface="Arial" panose="020B0604020202020204" pitchFamily="34" charset="0"/>
                <a:cs typeface="Arial" panose="020B0604020202020204" pitchFamily="34" charset="0"/>
              </a:rPr>
              <a:t>Mrs. Justice Roshan Dalvi </a:t>
            </a:r>
          </a:p>
          <a:p>
            <a:r>
              <a:rPr lang="en-IN" sz="7200" b="1" dirty="0">
                <a:solidFill>
                  <a:schemeClr val="bg1">
                    <a:lumMod val="95000"/>
                    <a:lumOff val="5000"/>
                  </a:schemeClr>
                </a:solidFill>
                <a:latin typeface="Arial" panose="020B0604020202020204" pitchFamily="34" charset="0"/>
                <a:cs typeface="Arial" panose="020B0604020202020204" pitchFamily="34" charset="0"/>
              </a:rPr>
              <a:t>Former Judge, Bombay High Court, INDIA</a:t>
            </a:r>
          </a:p>
          <a:p>
            <a:endParaRPr lang="en-IN" dirty="0"/>
          </a:p>
          <a:p>
            <a:endParaRPr lang="en-IN" dirty="0"/>
          </a:p>
        </p:txBody>
      </p:sp>
      <p:sp>
        <p:nvSpPr>
          <p:cNvPr id="6" name="מציין מיקום של כותרת תחתונה 5">
            <a:extLst>
              <a:ext uri="{FF2B5EF4-FFF2-40B4-BE49-F238E27FC236}">
                <a16:creationId xmlns:a16="http://schemas.microsoft.com/office/drawing/2014/main" id="{408F6AA5-B38A-66C0-0F2C-9F02BBB14FA6}"/>
              </a:ext>
            </a:extLst>
          </p:cNvPr>
          <p:cNvSpPr>
            <a:spLocks noGrp="1"/>
          </p:cNvSpPr>
          <p:nvPr>
            <p:ph type="ftr" sz="quarter" idx="11"/>
          </p:nvPr>
        </p:nvSpPr>
        <p:spPr>
          <a:xfrm>
            <a:off x="4176158" y="6484964"/>
            <a:ext cx="5934630" cy="304801"/>
          </a:xfrm>
        </p:spPr>
        <p:txBody>
          <a:bodyPr/>
          <a:lstStyle/>
          <a:p>
            <a:r>
              <a:rPr lang="en-US" sz="1400" dirty="0">
                <a:latin typeface="Arial" panose="020B0604020202020204" pitchFamily="34" charset="0"/>
                <a:cs typeface="Arial" panose="020B0604020202020204" pitchFamily="34" charset="0"/>
              </a:rPr>
              <a:t>Law and Justice Advisory Board, Two Wishes Foundation, 2025</a:t>
            </a:r>
            <a:endParaRPr lang="en-IN" sz="1400" dirty="0">
              <a:latin typeface="Arial" panose="020B0604020202020204" pitchFamily="34" charset="0"/>
              <a:cs typeface="Arial" panose="020B0604020202020204" pitchFamily="34" charset="0"/>
            </a:endParaRPr>
          </a:p>
        </p:txBody>
      </p:sp>
      <p:sp>
        <p:nvSpPr>
          <p:cNvPr id="7" name="מציין מיקום של מספר שקופית 6">
            <a:extLst>
              <a:ext uri="{FF2B5EF4-FFF2-40B4-BE49-F238E27FC236}">
                <a16:creationId xmlns:a16="http://schemas.microsoft.com/office/drawing/2014/main" id="{A4320B1F-503D-8383-150F-D0624F52B13B}"/>
              </a:ext>
            </a:extLst>
          </p:cNvPr>
          <p:cNvSpPr>
            <a:spLocks noGrp="1"/>
          </p:cNvSpPr>
          <p:nvPr>
            <p:ph type="sldNum" sz="quarter" idx="12"/>
          </p:nvPr>
        </p:nvSpPr>
        <p:spPr/>
        <p:txBody>
          <a:bodyPr/>
          <a:lstStyle/>
          <a:p>
            <a:fld id="{1D1EB821-1791-4B3F-9B29-F986DAE9A6C2}" type="slidenum">
              <a:rPr lang="en-IN" smtClean="0"/>
              <a:t>35</a:t>
            </a:fld>
            <a:endParaRPr lang="en-IN"/>
          </a:p>
        </p:txBody>
      </p:sp>
      <p:sp>
        <p:nvSpPr>
          <p:cNvPr id="5" name="תיבת טקסט 4">
            <a:extLst>
              <a:ext uri="{FF2B5EF4-FFF2-40B4-BE49-F238E27FC236}">
                <a16:creationId xmlns:a16="http://schemas.microsoft.com/office/drawing/2014/main" id="{567BE4E9-2FA0-B707-DB10-FE82B582506A}"/>
              </a:ext>
            </a:extLst>
          </p:cNvPr>
          <p:cNvSpPr txBox="1"/>
          <p:nvPr/>
        </p:nvSpPr>
        <p:spPr>
          <a:xfrm>
            <a:off x="2535765" y="2497667"/>
            <a:ext cx="7120467" cy="1746888"/>
          </a:xfrm>
          <a:prstGeom prst="rect">
            <a:avLst/>
          </a:prstGeom>
          <a:noFill/>
        </p:spPr>
        <p:txBody>
          <a:bodyPr wrap="square">
            <a:spAutoFit/>
          </a:bodyPr>
          <a:lstStyle/>
          <a:p>
            <a:pPr algn="ctr" rtl="0">
              <a:lnSpc>
                <a:spcPct val="107000"/>
              </a:lnSpc>
              <a:spcAft>
                <a:spcPts val="800"/>
              </a:spcAft>
            </a:pPr>
            <a:endParaRPr lang="en-US" sz="2400" b="1" i="1" kern="100">
              <a:solidFill>
                <a:schemeClr val="accent5">
                  <a:lumMod val="50000"/>
                </a:schemeClr>
              </a:solidFill>
              <a:effectLst/>
              <a:latin typeface="Arial" panose="020B0604020202020204" pitchFamily="34" charset="0"/>
              <a:ea typeface="Aptos" panose="020B0004020202020204" pitchFamily="34" charset="0"/>
              <a:cs typeface="Arial" panose="020B0604020202020204" pitchFamily="34" charset="0"/>
            </a:endParaRPr>
          </a:p>
          <a:p>
            <a:pPr algn="ctr" rtl="0">
              <a:lnSpc>
                <a:spcPct val="107000"/>
              </a:lnSpc>
              <a:spcAft>
                <a:spcPts val="800"/>
              </a:spcAft>
            </a:pPr>
            <a:r>
              <a:rPr lang="en-US" sz="2400" b="1" i="1" kern="100">
                <a:solidFill>
                  <a:schemeClr val="accent5">
                    <a:lumMod val="50000"/>
                  </a:schemeClr>
                </a:solidFill>
                <a:effectLst/>
                <a:latin typeface="Arial" panose="020B0604020202020204" pitchFamily="34" charset="0"/>
                <a:ea typeface="Aptos" panose="020B0004020202020204" pitchFamily="34" charset="0"/>
                <a:cs typeface="Arial" panose="020B0604020202020204" pitchFamily="34" charset="0"/>
              </a:rPr>
              <a:t>You have a great family doctor, and a wonderful orthopedist. But would you want either of them to perform brain surgery on your child?</a:t>
            </a:r>
            <a:endParaRPr lang="en-IL" sz="2400" kern="100">
              <a:solidFill>
                <a:schemeClr val="accent5">
                  <a:lumMod val="50000"/>
                </a:schemeClr>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7490285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MPj04117110000[1]"/>
          <p:cNvPicPr>
            <a:picLocks noChangeAspect="1" noChangeArrowheads="1"/>
          </p:cNvPicPr>
          <p:nvPr/>
        </p:nvPicPr>
        <p:blipFill>
          <a:blip r:embed="rId2" cstate="print"/>
          <a:srcRect/>
          <a:stretch>
            <a:fillRect/>
          </a:stretch>
        </p:blipFill>
        <p:spPr bwMode="auto">
          <a:xfrm>
            <a:off x="1524000" y="4419600"/>
            <a:ext cx="1811338" cy="2438400"/>
          </a:xfrm>
          <a:prstGeom prst="rect">
            <a:avLst/>
          </a:prstGeom>
          <a:noFill/>
        </p:spPr>
      </p:pic>
      <p:pic>
        <p:nvPicPr>
          <p:cNvPr id="48131" name="Picture 3" descr="MCj03975980000[1]"/>
          <p:cNvPicPr>
            <a:picLocks noChangeAspect="1" noChangeArrowheads="1"/>
          </p:cNvPicPr>
          <p:nvPr/>
        </p:nvPicPr>
        <p:blipFill>
          <a:blip r:embed="rId3" cstate="print"/>
          <a:srcRect/>
          <a:stretch>
            <a:fillRect/>
          </a:stretch>
        </p:blipFill>
        <p:spPr bwMode="auto">
          <a:xfrm>
            <a:off x="3200400" y="4970464"/>
            <a:ext cx="1905000" cy="1887537"/>
          </a:xfrm>
          <a:prstGeom prst="rect">
            <a:avLst/>
          </a:prstGeom>
          <a:noFill/>
        </p:spPr>
      </p:pic>
      <p:pic>
        <p:nvPicPr>
          <p:cNvPr id="48132" name="Picture 4" descr="MCj03975640000[1]"/>
          <p:cNvPicPr>
            <a:picLocks noChangeAspect="1" noChangeArrowheads="1"/>
          </p:cNvPicPr>
          <p:nvPr/>
        </p:nvPicPr>
        <p:blipFill>
          <a:blip r:embed="rId4" cstate="print"/>
          <a:srcRect/>
          <a:stretch>
            <a:fillRect/>
          </a:stretch>
        </p:blipFill>
        <p:spPr bwMode="auto">
          <a:xfrm>
            <a:off x="5562600" y="0"/>
            <a:ext cx="1981200" cy="1576388"/>
          </a:xfrm>
          <a:prstGeom prst="rect">
            <a:avLst/>
          </a:prstGeom>
          <a:noFill/>
        </p:spPr>
      </p:pic>
      <p:pic>
        <p:nvPicPr>
          <p:cNvPr id="48133" name="Picture 5" descr="MCj03975780000[1]"/>
          <p:cNvPicPr>
            <a:picLocks noChangeAspect="1" noChangeArrowheads="1"/>
          </p:cNvPicPr>
          <p:nvPr/>
        </p:nvPicPr>
        <p:blipFill>
          <a:blip r:embed="rId5" cstate="print"/>
          <a:srcRect/>
          <a:stretch>
            <a:fillRect/>
          </a:stretch>
        </p:blipFill>
        <p:spPr bwMode="auto">
          <a:xfrm>
            <a:off x="1524000" y="1"/>
            <a:ext cx="1752600" cy="1393825"/>
          </a:xfrm>
          <a:prstGeom prst="rect">
            <a:avLst/>
          </a:prstGeom>
          <a:noFill/>
        </p:spPr>
      </p:pic>
      <p:pic>
        <p:nvPicPr>
          <p:cNvPr id="48134" name="Picture 6" descr="MCj03976200000[1]"/>
          <p:cNvPicPr>
            <a:picLocks noChangeAspect="1" noChangeArrowheads="1"/>
          </p:cNvPicPr>
          <p:nvPr/>
        </p:nvPicPr>
        <p:blipFill>
          <a:blip r:embed="rId6" cstate="print"/>
          <a:srcRect/>
          <a:stretch>
            <a:fillRect/>
          </a:stretch>
        </p:blipFill>
        <p:spPr bwMode="auto">
          <a:xfrm>
            <a:off x="1524000" y="2895601"/>
            <a:ext cx="2133600" cy="1687513"/>
          </a:xfrm>
          <a:prstGeom prst="rect">
            <a:avLst/>
          </a:prstGeom>
          <a:noFill/>
        </p:spPr>
      </p:pic>
      <p:pic>
        <p:nvPicPr>
          <p:cNvPr id="48135" name="Picture 7" descr="MCj03975760000[1]"/>
          <p:cNvPicPr>
            <a:picLocks noChangeAspect="1" noChangeArrowheads="1"/>
          </p:cNvPicPr>
          <p:nvPr/>
        </p:nvPicPr>
        <p:blipFill>
          <a:blip r:embed="rId7" cstate="print"/>
          <a:srcRect/>
          <a:stretch>
            <a:fillRect/>
          </a:stretch>
        </p:blipFill>
        <p:spPr bwMode="auto">
          <a:xfrm>
            <a:off x="5181600" y="5413376"/>
            <a:ext cx="2438400" cy="1444625"/>
          </a:xfrm>
          <a:prstGeom prst="rect">
            <a:avLst/>
          </a:prstGeom>
          <a:noFill/>
        </p:spPr>
      </p:pic>
      <p:pic>
        <p:nvPicPr>
          <p:cNvPr id="48136" name="Picture 8" descr="MCj03975960000[1]"/>
          <p:cNvPicPr>
            <a:picLocks noChangeAspect="1" noChangeArrowheads="1"/>
          </p:cNvPicPr>
          <p:nvPr/>
        </p:nvPicPr>
        <p:blipFill>
          <a:blip r:embed="rId8" cstate="print"/>
          <a:srcRect/>
          <a:stretch>
            <a:fillRect/>
          </a:stretch>
        </p:blipFill>
        <p:spPr bwMode="auto">
          <a:xfrm>
            <a:off x="8699500" y="3733801"/>
            <a:ext cx="1968500" cy="1554163"/>
          </a:xfrm>
          <a:prstGeom prst="rect">
            <a:avLst/>
          </a:prstGeom>
          <a:noFill/>
        </p:spPr>
      </p:pic>
      <p:pic>
        <p:nvPicPr>
          <p:cNvPr id="48137" name="Picture 9" descr="MCj04111510000[1]"/>
          <p:cNvPicPr>
            <a:picLocks noChangeAspect="1" noChangeArrowheads="1"/>
          </p:cNvPicPr>
          <p:nvPr/>
        </p:nvPicPr>
        <p:blipFill>
          <a:blip r:embed="rId9" cstate="print"/>
          <a:srcRect/>
          <a:stretch>
            <a:fillRect/>
          </a:stretch>
        </p:blipFill>
        <p:spPr bwMode="auto">
          <a:xfrm>
            <a:off x="1524000" y="1371600"/>
            <a:ext cx="1828800" cy="1608138"/>
          </a:xfrm>
          <a:prstGeom prst="rect">
            <a:avLst/>
          </a:prstGeom>
          <a:noFill/>
        </p:spPr>
      </p:pic>
      <p:pic>
        <p:nvPicPr>
          <p:cNvPr id="48138" name="Picture 10" descr="MCj04111030000[1]"/>
          <p:cNvPicPr>
            <a:picLocks noChangeAspect="1" noChangeArrowheads="1"/>
          </p:cNvPicPr>
          <p:nvPr/>
        </p:nvPicPr>
        <p:blipFill>
          <a:blip r:embed="rId10" cstate="print"/>
          <a:srcRect/>
          <a:stretch>
            <a:fillRect/>
          </a:stretch>
        </p:blipFill>
        <p:spPr bwMode="auto">
          <a:xfrm>
            <a:off x="8839200" y="5205414"/>
            <a:ext cx="1828800" cy="1652587"/>
          </a:xfrm>
          <a:prstGeom prst="rect">
            <a:avLst/>
          </a:prstGeom>
          <a:noFill/>
        </p:spPr>
      </p:pic>
      <p:pic>
        <p:nvPicPr>
          <p:cNvPr id="48139" name="Picture 11" descr="MPj04093740000[1]"/>
          <p:cNvPicPr>
            <a:picLocks noChangeAspect="1" noChangeArrowheads="1"/>
          </p:cNvPicPr>
          <p:nvPr/>
        </p:nvPicPr>
        <p:blipFill>
          <a:blip r:embed="rId11" cstate="print"/>
          <a:srcRect/>
          <a:stretch>
            <a:fillRect/>
          </a:stretch>
        </p:blipFill>
        <p:spPr bwMode="auto">
          <a:xfrm>
            <a:off x="3657600" y="0"/>
            <a:ext cx="1905000" cy="1905000"/>
          </a:xfrm>
          <a:prstGeom prst="rect">
            <a:avLst/>
          </a:prstGeom>
          <a:noFill/>
        </p:spPr>
      </p:pic>
      <p:pic>
        <p:nvPicPr>
          <p:cNvPr id="48140" name="Picture 12" descr="MCj03381140000[1]"/>
          <p:cNvPicPr>
            <a:picLocks noChangeAspect="1" noChangeArrowheads="1"/>
          </p:cNvPicPr>
          <p:nvPr/>
        </p:nvPicPr>
        <p:blipFill>
          <a:blip r:embed="rId12" cstate="print"/>
          <a:srcRect/>
          <a:stretch>
            <a:fillRect/>
          </a:stretch>
        </p:blipFill>
        <p:spPr bwMode="auto">
          <a:xfrm>
            <a:off x="7620001" y="5010150"/>
            <a:ext cx="1349375" cy="1847850"/>
          </a:xfrm>
          <a:prstGeom prst="rect">
            <a:avLst/>
          </a:prstGeom>
          <a:noFill/>
        </p:spPr>
      </p:pic>
      <p:pic>
        <p:nvPicPr>
          <p:cNvPr id="48141" name="Picture 13" descr="MCj03553190000[1]"/>
          <p:cNvPicPr>
            <a:picLocks noChangeAspect="1" noChangeArrowheads="1"/>
          </p:cNvPicPr>
          <p:nvPr/>
        </p:nvPicPr>
        <p:blipFill>
          <a:blip r:embed="rId13" cstate="print"/>
          <a:srcRect/>
          <a:stretch>
            <a:fillRect/>
          </a:stretch>
        </p:blipFill>
        <p:spPr bwMode="auto">
          <a:xfrm>
            <a:off x="5410201" y="1524000"/>
            <a:ext cx="1776413" cy="2133600"/>
          </a:xfrm>
          <a:prstGeom prst="rect">
            <a:avLst/>
          </a:prstGeom>
          <a:noFill/>
        </p:spPr>
      </p:pic>
      <p:pic>
        <p:nvPicPr>
          <p:cNvPr id="48142" name="Picture 14" descr="MPj04222520000[1]"/>
          <p:cNvPicPr>
            <a:picLocks noChangeAspect="1" noChangeArrowheads="1"/>
          </p:cNvPicPr>
          <p:nvPr/>
        </p:nvPicPr>
        <p:blipFill>
          <a:blip r:embed="rId14" cstate="print"/>
          <a:srcRect/>
          <a:stretch>
            <a:fillRect/>
          </a:stretch>
        </p:blipFill>
        <p:spPr bwMode="auto">
          <a:xfrm>
            <a:off x="7162800" y="1981200"/>
            <a:ext cx="1676400" cy="1676400"/>
          </a:xfrm>
          <a:prstGeom prst="rect">
            <a:avLst/>
          </a:prstGeom>
          <a:noFill/>
        </p:spPr>
      </p:pic>
      <p:pic>
        <p:nvPicPr>
          <p:cNvPr id="48143" name="Picture 15" descr="MPj04157710000[1]"/>
          <p:cNvPicPr>
            <a:picLocks noChangeAspect="1" noChangeArrowheads="1"/>
          </p:cNvPicPr>
          <p:nvPr/>
        </p:nvPicPr>
        <p:blipFill>
          <a:blip r:embed="rId15" cstate="print"/>
          <a:srcRect/>
          <a:stretch>
            <a:fillRect/>
          </a:stretch>
        </p:blipFill>
        <p:spPr bwMode="auto">
          <a:xfrm>
            <a:off x="8534400" y="2341563"/>
            <a:ext cx="2133600" cy="1395412"/>
          </a:xfrm>
          <a:prstGeom prst="rect">
            <a:avLst/>
          </a:prstGeom>
          <a:noFill/>
        </p:spPr>
      </p:pic>
      <p:pic>
        <p:nvPicPr>
          <p:cNvPr id="48144" name="Picture 16" descr="MCj03973280000[1]"/>
          <p:cNvPicPr>
            <a:picLocks noChangeAspect="1" noChangeArrowheads="1"/>
          </p:cNvPicPr>
          <p:nvPr/>
        </p:nvPicPr>
        <p:blipFill>
          <a:blip r:embed="rId16" cstate="print"/>
          <a:srcRect/>
          <a:stretch>
            <a:fillRect/>
          </a:stretch>
        </p:blipFill>
        <p:spPr bwMode="auto">
          <a:xfrm>
            <a:off x="7086601" y="3657600"/>
            <a:ext cx="1577975" cy="1441450"/>
          </a:xfrm>
          <a:prstGeom prst="rect">
            <a:avLst/>
          </a:prstGeom>
          <a:noFill/>
        </p:spPr>
      </p:pic>
      <p:pic>
        <p:nvPicPr>
          <p:cNvPr id="48145" name="Picture 17" descr="MPj03168510000[1]"/>
          <p:cNvPicPr>
            <a:picLocks noChangeAspect="1" noChangeArrowheads="1"/>
          </p:cNvPicPr>
          <p:nvPr/>
        </p:nvPicPr>
        <p:blipFill>
          <a:blip r:embed="rId17" cstate="print"/>
          <a:srcRect/>
          <a:stretch>
            <a:fillRect/>
          </a:stretch>
        </p:blipFill>
        <p:spPr bwMode="auto">
          <a:xfrm>
            <a:off x="3352800" y="3657600"/>
            <a:ext cx="2133600" cy="1411288"/>
          </a:xfrm>
          <a:prstGeom prst="rect">
            <a:avLst/>
          </a:prstGeom>
          <a:noFill/>
        </p:spPr>
      </p:pic>
      <p:pic>
        <p:nvPicPr>
          <p:cNvPr id="48146" name="Picture 18" descr="MPj04221420000[1]"/>
          <p:cNvPicPr>
            <a:picLocks noChangeAspect="1" noChangeArrowheads="1"/>
          </p:cNvPicPr>
          <p:nvPr/>
        </p:nvPicPr>
        <p:blipFill>
          <a:blip r:embed="rId18" cstate="print"/>
          <a:srcRect/>
          <a:stretch>
            <a:fillRect/>
          </a:stretch>
        </p:blipFill>
        <p:spPr bwMode="auto">
          <a:xfrm>
            <a:off x="3429000" y="2057401"/>
            <a:ext cx="2286000" cy="1522413"/>
          </a:xfrm>
          <a:prstGeom prst="rect">
            <a:avLst/>
          </a:prstGeom>
          <a:noFill/>
        </p:spPr>
      </p:pic>
      <p:pic>
        <p:nvPicPr>
          <p:cNvPr id="48147" name="Picture 19" descr="MPj04096220000[1]"/>
          <p:cNvPicPr>
            <a:picLocks noChangeAspect="1" noChangeArrowheads="1"/>
          </p:cNvPicPr>
          <p:nvPr/>
        </p:nvPicPr>
        <p:blipFill>
          <a:blip r:embed="rId19" cstate="print"/>
          <a:srcRect/>
          <a:stretch>
            <a:fillRect/>
          </a:stretch>
        </p:blipFill>
        <p:spPr bwMode="auto">
          <a:xfrm>
            <a:off x="7467600" y="152400"/>
            <a:ext cx="1905000" cy="1905000"/>
          </a:xfrm>
          <a:prstGeom prst="rect">
            <a:avLst/>
          </a:prstGeom>
          <a:noFill/>
        </p:spPr>
      </p:pic>
      <p:pic>
        <p:nvPicPr>
          <p:cNvPr id="48148" name="Picture 20" descr="MPj04094260000[1]"/>
          <p:cNvPicPr>
            <a:picLocks noChangeAspect="1" noChangeArrowheads="1"/>
          </p:cNvPicPr>
          <p:nvPr/>
        </p:nvPicPr>
        <p:blipFill>
          <a:blip r:embed="rId20" cstate="print"/>
          <a:srcRect/>
          <a:stretch>
            <a:fillRect/>
          </a:stretch>
        </p:blipFill>
        <p:spPr bwMode="auto">
          <a:xfrm>
            <a:off x="9077326" y="0"/>
            <a:ext cx="1590675" cy="2362200"/>
          </a:xfrm>
          <a:prstGeom prst="rect">
            <a:avLst/>
          </a:prstGeom>
          <a:noFill/>
        </p:spPr>
      </p:pic>
      <p:pic>
        <p:nvPicPr>
          <p:cNvPr id="48149" name="Picture 21" descr="MCj03831960000[1]"/>
          <p:cNvPicPr>
            <a:picLocks noChangeAspect="1" noChangeArrowheads="1"/>
          </p:cNvPicPr>
          <p:nvPr/>
        </p:nvPicPr>
        <p:blipFill>
          <a:blip r:embed="rId21" cstate="print"/>
          <a:srcRect/>
          <a:stretch>
            <a:fillRect/>
          </a:stretch>
        </p:blipFill>
        <p:spPr bwMode="auto">
          <a:xfrm>
            <a:off x="5410201" y="3733801"/>
            <a:ext cx="1725613" cy="1895475"/>
          </a:xfrm>
          <a:prstGeom prst="rect">
            <a:avLst/>
          </a:prstGeom>
          <a:noFill/>
        </p:spPr>
      </p:pic>
    </p:spTree>
    <p:extLst>
      <p:ext uri="{BB962C8B-B14F-4D97-AF65-F5344CB8AC3E}">
        <p14:creationId xmlns:p14="http://schemas.microsoft.com/office/powerpoint/2010/main" val="3106980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8A02C-BB10-5278-6258-79AC94896DA3}"/>
              </a:ext>
            </a:extLst>
          </p:cNvPr>
          <p:cNvSpPr>
            <a:spLocks noGrp="1"/>
          </p:cNvSpPr>
          <p:nvPr>
            <p:ph type="ctrTitle"/>
          </p:nvPr>
        </p:nvSpPr>
        <p:spPr>
          <a:xfrm rot="21420000">
            <a:off x="907573" y="662227"/>
            <a:ext cx="9727507" cy="2335136"/>
          </a:xfrm>
        </p:spPr>
        <p:txBody>
          <a:bodyPr>
            <a:normAutofit/>
          </a:bodyPr>
          <a:lstStyle/>
          <a:p>
            <a:pPr algn="l"/>
            <a:r>
              <a:rPr lang="fr-BE" sz="4800" dirty="0"/>
              <a:t>Information and guidance for parents entering the family court: diversion away from litigation</a:t>
            </a:r>
          </a:p>
        </p:txBody>
      </p:sp>
      <p:sp>
        <p:nvSpPr>
          <p:cNvPr id="3" name="Sous-titre 2">
            <a:extLst>
              <a:ext uri="{FF2B5EF4-FFF2-40B4-BE49-F238E27FC236}">
                <a16:creationId xmlns:a16="http://schemas.microsoft.com/office/drawing/2014/main" id="{2EEA666E-24C1-FA0A-964D-B19D2C5B9603}"/>
              </a:ext>
            </a:extLst>
          </p:cNvPr>
          <p:cNvSpPr>
            <a:spLocks noGrp="1"/>
          </p:cNvSpPr>
          <p:nvPr>
            <p:ph type="subTitle" idx="1"/>
          </p:nvPr>
        </p:nvSpPr>
        <p:spPr>
          <a:xfrm rot="21420000">
            <a:off x="282978" y="3427402"/>
            <a:ext cx="10376837" cy="759839"/>
          </a:xfrm>
        </p:spPr>
        <p:txBody>
          <a:bodyPr/>
          <a:lstStyle/>
          <a:p>
            <a:r>
              <a:rPr lang="fr-BE" sz="3200" dirty="0">
                <a:solidFill>
                  <a:schemeClr val="accent1">
                    <a:lumMod val="75000"/>
                  </a:schemeClr>
                </a:solidFill>
              </a:rPr>
              <a:t>Marie-France Carlier- DAISUKE </a:t>
            </a:r>
            <a:r>
              <a:rPr lang="fr-BE" sz="3200" dirty="0" err="1">
                <a:solidFill>
                  <a:schemeClr val="accent1">
                    <a:lumMod val="75000"/>
                  </a:schemeClr>
                </a:solidFill>
              </a:rPr>
              <a:t>IKuta</a:t>
            </a:r>
            <a:r>
              <a:rPr lang="fr-BE" sz="3200" dirty="0">
                <a:solidFill>
                  <a:schemeClr val="accent1">
                    <a:lumMod val="75000"/>
                  </a:schemeClr>
                </a:solidFill>
              </a:rPr>
              <a:t> –gabriela Mckellar</a:t>
            </a:r>
          </a:p>
        </p:txBody>
      </p:sp>
    </p:spTree>
    <p:extLst>
      <p:ext uri="{BB962C8B-B14F-4D97-AF65-F5344CB8AC3E}">
        <p14:creationId xmlns:p14="http://schemas.microsoft.com/office/powerpoint/2010/main" val="21994573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CF2446FB-AC8B-A23B-F935-A320C4AD9EAB}"/>
              </a:ext>
            </a:extLst>
          </p:cNvPr>
          <p:cNvSpPr>
            <a:spLocks noGrp="1"/>
          </p:cNvSpPr>
          <p:nvPr>
            <p:ph type="title"/>
          </p:nvPr>
        </p:nvSpPr>
        <p:spPr>
          <a:xfrm>
            <a:off x="685801" y="685800"/>
            <a:ext cx="10396882" cy="1151965"/>
          </a:xfrm>
        </p:spPr>
        <p:txBody>
          <a:bodyPr vert="horz" lIns="91440" tIns="45720" rIns="91440" bIns="45720" rtlCol="0">
            <a:normAutofit/>
          </a:bodyPr>
          <a:lstStyle/>
          <a:p>
            <a:r>
              <a:rPr lang="en-US" sz="3000" dirty="0">
                <a:solidFill>
                  <a:srgbClr val="0070C0"/>
                </a:solidFill>
              </a:rPr>
              <a:t>Non-adversial processes aimed at reaching agreements between parents on arrangements for their children </a:t>
            </a:r>
          </a:p>
        </p:txBody>
      </p:sp>
      <p:graphicFrame>
        <p:nvGraphicFramePr>
          <p:cNvPr id="47" name="Espace réservé du contenu 5">
            <a:extLst>
              <a:ext uri="{FF2B5EF4-FFF2-40B4-BE49-F238E27FC236}">
                <a16:creationId xmlns:a16="http://schemas.microsoft.com/office/drawing/2014/main" id="{1407E3AC-0C2D-C00F-047E-A4E4768DD24B}"/>
              </a:ext>
            </a:extLst>
          </p:cNvPr>
          <p:cNvGraphicFramePr>
            <a:graphicFrameLocks noGrp="1"/>
          </p:cNvGraphicFramePr>
          <p:nvPr>
            <p:ph sz="quarter" idx="13"/>
            <p:extLst>
              <p:ext uri="{D42A27DB-BD31-4B8C-83A1-F6EECF244321}">
                <p14:modId xmlns:p14="http://schemas.microsoft.com/office/powerpoint/2010/main" val="1779037771"/>
              </p:ext>
            </p:extLst>
          </p:nvPr>
        </p:nvGraphicFramePr>
        <p:xfrm>
          <a:off x="685800" y="2063750"/>
          <a:ext cx="10394950" cy="3311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34289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useBgFill="1">
        <p:nvSpPr>
          <p:cNvPr id="42" name="Rectangle 4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4" name="Rectangle 4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5" name="Rectangle 4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9" name="Rectangle 3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1" name="Freeform: Shape 4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3" name="Rectangle 4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256332CC-8002-2FC4-3A49-0731BE73CC59}"/>
              </a:ext>
            </a:extLst>
          </p:cNvPr>
          <p:cNvSpPr>
            <a:spLocks noGrp="1"/>
          </p:cNvSpPr>
          <p:nvPr>
            <p:ph type="title"/>
          </p:nvPr>
        </p:nvSpPr>
        <p:spPr>
          <a:xfrm>
            <a:off x="213263" y="756744"/>
            <a:ext cx="3370766" cy="4850261"/>
          </a:xfrm>
        </p:spPr>
        <p:txBody>
          <a:bodyPr anchor="b">
            <a:normAutofit fontScale="90000"/>
          </a:bodyPr>
          <a:lstStyle/>
          <a:p>
            <a:r>
              <a:rPr lang="en-US" sz="4000" b="1" u="sng" dirty="0">
                <a:solidFill>
                  <a:srgbClr val="FFFFFF"/>
                </a:solidFill>
              </a:rPr>
              <a:t>Cochem Model</a:t>
            </a:r>
            <a:br>
              <a:rPr lang="en-US" sz="4000" b="1" u="sng" dirty="0">
                <a:solidFill>
                  <a:srgbClr val="FFFFFF"/>
                </a:solidFill>
              </a:rPr>
            </a:br>
            <a:br>
              <a:rPr lang="en-US" sz="4000" b="1" u="sng" dirty="0">
                <a:solidFill>
                  <a:srgbClr val="FFFFFF"/>
                </a:solidFill>
              </a:rPr>
            </a:br>
            <a:r>
              <a:rPr lang="en-US" sz="4000" b="1" u="sng" dirty="0">
                <a:solidFill>
                  <a:srgbClr val="FFFFFF"/>
                </a:solidFill>
              </a:rPr>
              <a:t>Origin of the approach:</a:t>
            </a:r>
            <a:br>
              <a:rPr lang="en-US" sz="4000" b="1" u="sng" dirty="0">
                <a:solidFill>
                  <a:srgbClr val="FFFFFF"/>
                </a:solidFill>
              </a:rPr>
            </a:br>
            <a:br>
              <a:rPr lang="en-US" sz="4000" b="1" u="sng" dirty="0">
                <a:solidFill>
                  <a:srgbClr val="FFFFFF"/>
                </a:solidFill>
              </a:rPr>
            </a:br>
            <a:r>
              <a:rPr lang="en-US" sz="4000" b="1" u="sng" dirty="0">
                <a:solidFill>
                  <a:srgbClr val="FFFFFF"/>
                </a:solidFill>
              </a:rPr>
              <a:t>Findings made by Judge RUDOLF</a:t>
            </a:r>
            <a:endParaRPr lang="fr-BE" sz="4000" b="1" dirty="0">
              <a:solidFill>
                <a:srgbClr val="FFFFFF"/>
              </a:solidFill>
            </a:endParaRPr>
          </a:p>
        </p:txBody>
      </p:sp>
      <p:graphicFrame>
        <p:nvGraphicFramePr>
          <p:cNvPr id="47" name="Espace réservé du contenu 2">
            <a:extLst>
              <a:ext uri="{FF2B5EF4-FFF2-40B4-BE49-F238E27FC236}">
                <a16:creationId xmlns:a16="http://schemas.microsoft.com/office/drawing/2014/main" id="{12003CC4-2F4C-928E-CF57-0E3A0C1920D3}"/>
              </a:ext>
            </a:extLst>
          </p:cNvPr>
          <p:cNvGraphicFramePr>
            <a:graphicFrameLocks noGrp="1"/>
          </p:cNvGraphicFramePr>
          <p:nvPr>
            <p:ph idx="1"/>
            <p:extLst>
              <p:ext uri="{D42A27DB-BD31-4B8C-83A1-F6EECF244321}">
                <p14:modId xmlns:p14="http://schemas.microsoft.com/office/powerpoint/2010/main" val="1196982082"/>
              </p:ext>
            </p:extLst>
          </p:nvPr>
        </p:nvGraphicFramePr>
        <p:xfrm>
          <a:off x="4810259" y="649480"/>
          <a:ext cx="6555347" cy="55460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ccolade fermante 4">
            <a:extLst>
              <a:ext uri="{FF2B5EF4-FFF2-40B4-BE49-F238E27FC236}">
                <a16:creationId xmlns:a16="http://schemas.microsoft.com/office/drawing/2014/main" id="{CAD85E35-4C62-044C-ECAC-F6BD31B0B908}"/>
              </a:ext>
            </a:extLst>
          </p:cNvPr>
          <p:cNvSpPr/>
          <p:nvPr/>
        </p:nvSpPr>
        <p:spPr>
          <a:xfrm>
            <a:off x="5843752" y="2207172"/>
            <a:ext cx="155448" cy="9144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95807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05314994-6337-4875-8CF5-652CAFE834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21" name="Rectangle 20">
              <a:extLst>
                <a:ext uri="{FF2B5EF4-FFF2-40B4-BE49-F238E27FC236}">
                  <a16:creationId xmlns:a16="http://schemas.microsoft.com/office/drawing/2014/main" id="{B3A2D4D6-D501-439A-9FC6-397879C46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5CD20BAA-1998-4EBB-AD61-13A9207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4" name="Freeform: Shape 23">
            <a:extLst>
              <a:ext uri="{FF2B5EF4-FFF2-40B4-BE49-F238E27FC236}">
                <a16:creationId xmlns:a16="http://schemas.microsoft.com/office/drawing/2014/main" id="{7449A6C7-D15F-4AA5-BFA5-71A404B47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26" name="Rectangle 25">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201"/>
            <a:ext cx="11277600" cy="5943598"/>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6E696FE-C35A-51FF-0812-0ADD283FD535}"/>
              </a:ext>
            </a:extLst>
          </p:cNvPr>
          <p:cNvSpPr>
            <a:spLocks noGrp="1"/>
          </p:cNvSpPr>
          <p:nvPr>
            <p:ph type="title"/>
          </p:nvPr>
        </p:nvSpPr>
        <p:spPr>
          <a:xfrm>
            <a:off x="1143000" y="990599"/>
            <a:ext cx="9906000" cy="685800"/>
          </a:xfrm>
        </p:spPr>
        <p:txBody>
          <a:bodyPr anchor="t">
            <a:normAutofit/>
          </a:bodyPr>
          <a:lstStyle/>
          <a:p>
            <a:r>
              <a:rPr lang="fr-BE" sz="4000" b="1" dirty="0">
                <a:latin typeface="Calibri" charset="0"/>
              </a:rPr>
              <a:t>Cochem Model or Practice:</a:t>
            </a:r>
            <a:endParaRPr lang="fr-BE" sz="4000" dirty="0"/>
          </a:p>
        </p:txBody>
      </p:sp>
      <p:graphicFrame>
        <p:nvGraphicFramePr>
          <p:cNvPr id="14" name="Espace réservé du contenu 2">
            <a:extLst>
              <a:ext uri="{FF2B5EF4-FFF2-40B4-BE49-F238E27FC236}">
                <a16:creationId xmlns:a16="http://schemas.microsoft.com/office/drawing/2014/main" id="{0B511C66-E4BF-2B51-0418-E356A769956D}"/>
              </a:ext>
            </a:extLst>
          </p:cNvPr>
          <p:cNvGraphicFramePr>
            <a:graphicFrameLocks noGrp="1"/>
          </p:cNvGraphicFramePr>
          <p:nvPr>
            <p:ph idx="1"/>
            <p:extLst>
              <p:ext uri="{D42A27DB-BD31-4B8C-83A1-F6EECF244321}">
                <p14:modId xmlns:p14="http://schemas.microsoft.com/office/powerpoint/2010/main" val="626641350"/>
              </p:ext>
            </p:extLst>
          </p:nvPr>
        </p:nvGraphicFramePr>
        <p:xfrm>
          <a:off x="685800" y="2137228"/>
          <a:ext cx="108204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91293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Espace réservé du contenu 6" descr="Une image contenant eau, extérieur, lac, bateau&#10;&#10;Description générée automatiquement">
            <a:extLst>
              <a:ext uri="{FF2B5EF4-FFF2-40B4-BE49-F238E27FC236}">
                <a16:creationId xmlns:a16="http://schemas.microsoft.com/office/drawing/2014/main" id="{93470D65-A298-A8C7-4C09-368B3024ED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a:xfrm>
            <a:off x="457200" y="0"/>
            <a:ext cx="12191980" cy="6857990"/>
          </a:xfrm>
          <a:prstGeom prst="rect">
            <a:avLst/>
          </a:prstGeom>
        </p:spPr>
      </p:pic>
      <p:sp>
        <p:nvSpPr>
          <p:cNvPr id="25" name="Rectangle 2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sp>
        <p:nvSpPr>
          <p:cNvPr id="3" name="ZoneTexte 2">
            <a:extLst>
              <a:ext uri="{FF2B5EF4-FFF2-40B4-BE49-F238E27FC236}">
                <a16:creationId xmlns:a16="http://schemas.microsoft.com/office/drawing/2014/main" id="{4BDE478A-BB67-C3E7-BFB2-2389CD27452C}"/>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0" normalizeH="0" baseline="0" noProof="0" dirty="0">
                <a:ln>
                  <a:noFill/>
                </a:ln>
                <a:solidFill>
                  <a:srgbClr val="0E2841">
                    <a:lumMod val="75000"/>
                    <a:lumOff val="25000"/>
                  </a:srgbClr>
                </a:solidFill>
                <a:effectLst/>
                <a:uLnTx/>
                <a:uFillTx/>
                <a:latin typeface="Aptos Display" panose="020F0302020204030204"/>
                <a:ea typeface="+mn-ea"/>
                <a:cs typeface="+mn-cs"/>
              </a:rPr>
              <a:t>Cochem to Dinant </a:t>
            </a:r>
          </a:p>
        </p:txBody>
      </p:sp>
      <p:cxnSp>
        <p:nvCxnSpPr>
          <p:cNvPr id="26" name="Straight Connector 2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ZoneTexte 3">
            <a:extLst>
              <a:ext uri="{FF2B5EF4-FFF2-40B4-BE49-F238E27FC236}">
                <a16:creationId xmlns:a16="http://schemas.microsoft.com/office/drawing/2014/main" id="{7FC4F991-FD16-C7AA-A8FD-169C4CB9B5D6}"/>
              </a:ext>
            </a:extLst>
          </p:cNvPr>
          <p:cNvSpPr txBox="1"/>
          <p:nvPr/>
        </p:nvSpPr>
        <p:spPr>
          <a:xfrm>
            <a:off x="640080" y="2872899"/>
            <a:ext cx="4243589" cy="3320668"/>
          </a:xfrm>
          <a:prstGeom prst="rect">
            <a:avLst/>
          </a:prstGeom>
        </p:spPr>
        <p:txBody>
          <a:bodyPr vert="horz" lIns="91440" tIns="45720" rIns="91440" bIns="45720" rtlCol="0">
            <a:normAutofit/>
          </a:bodyPr>
          <a:lstStyle/>
          <a:p>
            <a:pPr marL="0" marR="0" lvl="0" indent="-228600" algn="l"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200" b="1"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Tree>
    <p:extLst>
      <p:ext uri="{BB962C8B-B14F-4D97-AF65-F5344CB8AC3E}">
        <p14:creationId xmlns:p14="http://schemas.microsoft.com/office/powerpoint/2010/main" val="40167081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grpSp>
        <p:nvGrpSpPr>
          <p:cNvPr id="38" name="Group 37">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39" name="Rectangle 38">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cxnSp>
          <p:nvCxnSpPr>
            <p:cNvPr id="40" name="Straight Connector 39">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42" name="Rectangle 41">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sp>
        <p:nvSpPr>
          <p:cNvPr id="44" name="Rectangle 4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sp>
        <p:nvSpPr>
          <p:cNvPr id="2" name="Titre 1">
            <a:extLst>
              <a:ext uri="{FF2B5EF4-FFF2-40B4-BE49-F238E27FC236}">
                <a16:creationId xmlns:a16="http://schemas.microsoft.com/office/drawing/2014/main" id="{A2D1FD80-05D2-F405-902C-5A2CF751A418}"/>
              </a:ext>
            </a:extLst>
          </p:cNvPr>
          <p:cNvSpPr>
            <a:spLocks noGrp="1"/>
          </p:cNvSpPr>
          <p:nvPr>
            <p:ph type="title"/>
          </p:nvPr>
        </p:nvSpPr>
        <p:spPr>
          <a:xfrm>
            <a:off x="1291076" y="1239927"/>
            <a:ext cx="4008586" cy="4680583"/>
          </a:xfrm>
        </p:spPr>
        <p:txBody>
          <a:bodyPr anchor="ctr">
            <a:normAutofit/>
          </a:bodyPr>
          <a:lstStyle/>
          <a:p>
            <a:r>
              <a:rPr lang="en-US" sz="5200" u="sng" dirty="0">
                <a:ea typeface="+mn-ea"/>
              </a:rPr>
              <a:t>Adaptation of the model to the Belgian procedure</a:t>
            </a:r>
            <a:br>
              <a:rPr lang="fr-FR" sz="5200" u="sng" dirty="0">
                <a:ea typeface="+mn-ea"/>
              </a:rPr>
            </a:br>
            <a:endParaRPr lang="fr-BE" sz="5200" dirty="0"/>
          </a:p>
        </p:txBody>
      </p:sp>
      <p:sp>
        <p:nvSpPr>
          <p:cNvPr id="3" name="Espace réservé du contenu 2">
            <a:extLst>
              <a:ext uri="{FF2B5EF4-FFF2-40B4-BE49-F238E27FC236}">
                <a16:creationId xmlns:a16="http://schemas.microsoft.com/office/drawing/2014/main" id="{E04B1304-EB11-D569-9E9C-6BC6C51383D2}"/>
              </a:ext>
            </a:extLst>
          </p:cNvPr>
          <p:cNvSpPr>
            <a:spLocks noGrp="1"/>
          </p:cNvSpPr>
          <p:nvPr>
            <p:ph idx="1"/>
          </p:nvPr>
        </p:nvSpPr>
        <p:spPr>
          <a:xfrm>
            <a:off x="5814391" y="1239926"/>
            <a:ext cx="5061730" cy="4680583"/>
          </a:xfrm>
        </p:spPr>
        <p:txBody>
          <a:bodyPr anchor="ctr">
            <a:normAutofit/>
          </a:bodyPr>
          <a:lstStyle/>
          <a:p>
            <a:pPr marL="860425" lvl="3" indent="0" fontAlgn="auto">
              <a:spcAft>
                <a:spcPts val="0"/>
              </a:spcAft>
              <a:buFont typeface="Arial"/>
              <a:buNone/>
              <a:defRPr/>
            </a:pPr>
            <a:r>
              <a:rPr lang="en-US" sz="2000" b="1" u="sng" dirty="0"/>
              <a:t>Guidelines</a:t>
            </a:r>
          </a:p>
          <a:p>
            <a:pPr marL="860425" lvl="3" indent="0" fontAlgn="auto">
              <a:spcAft>
                <a:spcPts val="0"/>
              </a:spcAft>
              <a:buFont typeface="Arial"/>
              <a:buNone/>
              <a:defRPr/>
            </a:pPr>
            <a:endParaRPr lang="en-US" sz="2000" b="1" u="sng" dirty="0"/>
          </a:p>
          <a:p>
            <a:pPr marL="860425" lvl="2" indent="-457200">
              <a:buFont typeface="Wingdings" panose="05000000000000000000" pitchFamily="2" charset="2"/>
              <a:buChar char="ü"/>
              <a:defRPr/>
            </a:pPr>
            <a:r>
              <a:rPr lang="en-US" b="1" dirty="0"/>
              <a:t>A procedure at the service of the litigants, and not the litigants at the service of a procedure
Limitation of writings to the strict minimum
Fast and efficient care
Accountability of parents for the child's interests
Professional intervention should not make parents adversarial or increase conflict
Interdisciplinary vision of situations</a:t>
            </a:r>
            <a:endParaRPr lang="fr-BE" dirty="0"/>
          </a:p>
        </p:txBody>
      </p:sp>
    </p:spTree>
    <p:extLst>
      <p:ext uri="{BB962C8B-B14F-4D97-AF65-F5344CB8AC3E}">
        <p14:creationId xmlns:p14="http://schemas.microsoft.com/office/powerpoint/2010/main" val="4500747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Rectangle 1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Rectangle 2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71599" y="294538"/>
            <a:ext cx="9895951" cy="1033669"/>
          </a:xfrm>
        </p:spPr>
        <p:txBody>
          <a:bodyPr>
            <a:normAutofit/>
          </a:bodyPr>
          <a:lstStyle/>
          <a:p>
            <a:r>
              <a:rPr lang="fr-FR" sz="4000" u="sng" dirty="0">
                <a:solidFill>
                  <a:srgbClr val="FFFFFF"/>
                </a:solidFill>
              </a:rPr>
              <a:t>The procedure and tools</a:t>
            </a:r>
          </a:p>
        </p:txBody>
      </p:sp>
      <p:sp>
        <p:nvSpPr>
          <p:cNvPr id="3" name="Content Placeholder 2"/>
          <p:cNvSpPr>
            <a:spLocks noGrp="1"/>
          </p:cNvSpPr>
          <p:nvPr>
            <p:ph idx="1"/>
          </p:nvPr>
        </p:nvSpPr>
        <p:spPr>
          <a:xfrm>
            <a:off x="1123577" y="1713393"/>
            <a:ext cx="10544763" cy="4685329"/>
          </a:xfrm>
        </p:spPr>
        <p:txBody>
          <a:bodyPr anchor="ctr">
            <a:normAutofit fontScale="55000" lnSpcReduction="20000"/>
          </a:bodyPr>
          <a:lstStyle/>
          <a:p>
            <a:pPr>
              <a:buFont typeface="Wingdings" panose="05000000000000000000" pitchFamily="2" charset="2"/>
              <a:buChar char="Ø"/>
            </a:pPr>
            <a:endParaRPr lang="en-US" sz="1700" dirty="0"/>
          </a:p>
          <a:p>
            <a:pPr>
              <a:buFont typeface="Wingdings" panose="05000000000000000000" pitchFamily="2" charset="2"/>
              <a:buChar char="Ø"/>
            </a:pPr>
            <a:endParaRPr lang="en-US" sz="1700" dirty="0"/>
          </a:p>
          <a:p>
            <a:pPr>
              <a:buFont typeface="Wingdings" panose="05000000000000000000" pitchFamily="2" charset="2"/>
              <a:buChar char="Ø"/>
            </a:pPr>
            <a:endParaRPr lang="en-US" sz="1700" dirty="0"/>
          </a:p>
          <a:p>
            <a:pPr>
              <a:buFont typeface="Wingdings" panose="05000000000000000000" pitchFamily="2" charset="2"/>
              <a:buChar char="Ø"/>
            </a:pPr>
            <a:endParaRPr lang="en-US" sz="1700" dirty="0"/>
          </a:p>
          <a:p>
            <a:pPr>
              <a:buFont typeface="Wingdings" panose="05000000000000000000" pitchFamily="2" charset="2"/>
              <a:buChar char="Ø"/>
            </a:pPr>
            <a:r>
              <a:rPr lang="en-US" sz="3400" dirty="0"/>
              <a:t>Simplified application (questions in boxes  to be ticked – brief reasons)
1st hearing: 3 weeks later (avoiding loss of ties in conflict situations):</a:t>
            </a:r>
          </a:p>
          <a:p>
            <a:pPr>
              <a:buFont typeface="Wingdings" panose="05000000000000000000" pitchFamily="2" charset="2"/>
              <a:buChar char="Ø"/>
            </a:pPr>
            <a:r>
              <a:rPr lang="en-US" sz="3400" dirty="0"/>
              <a:t>Writings limited to the strict minimum: </a:t>
            </a:r>
            <a:r>
              <a:rPr lang="en-US" sz="3400" i="1" dirty="0"/>
              <a:t>verba volant, scripta manent</a:t>
            </a:r>
            <a:r>
              <a:rPr lang="en-US" sz="3400" dirty="0"/>
              <a:t>
2 sample agreements available to lawyers and parents to fill in before the hearing
Approved or imposed framework from the first hearing:</a:t>
            </a:r>
          </a:p>
          <a:p>
            <a:pPr marL="0" indent="0">
              <a:buNone/>
            </a:pPr>
            <a:r>
              <a:rPr lang="en-US" sz="3400" dirty="0"/>
              <a:t>	</a:t>
            </a:r>
          </a:p>
          <a:p>
            <a:pPr marL="0" indent="0">
              <a:buNone/>
            </a:pPr>
            <a:r>
              <a:rPr lang="en-US" sz="3400" dirty="0"/>
              <a:t>	- </a:t>
            </a:r>
            <a:r>
              <a:rPr lang="en-US" sz="3400" u="sng" dirty="0"/>
              <a:t>Total or partial agreements without dialogue</a:t>
            </a:r>
            <a:r>
              <a:rPr lang="en-US" sz="3400" dirty="0"/>
              <a:t>: provisional homologation + mediation or </a:t>
            </a:r>
          </a:p>
          <a:p>
            <a:pPr marL="0" indent="0">
              <a:buNone/>
            </a:pPr>
            <a:r>
              <a:rPr lang="en-US" sz="3400" dirty="0"/>
              <a:t>	communication workshops for separated parents or Chamber of Amicable Settlements (CRA) 
	-  </a:t>
            </a:r>
            <a:r>
              <a:rPr lang="en-US" sz="3400" u="sng" dirty="0"/>
              <a:t>No agreements</a:t>
            </a:r>
            <a:r>
              <a:rPr lang="en-US" sz="3400" dirty="0"/>
              <a:t>: provisional framework + mediation or communication workshops or CRA
	-  </a:t>
            </a:r>
            <a:r>
              <a:rPr lang="en-US" sz="3400" u="sng" dirty="0"/>
              <a:t>If ties are broken</a:t>
            </a:r>
            <a:r>
              <a:rPr lang="en-US" sz="3400" dirty="0"/>
              <a:t>: collaborative expertise</a:t>
            </a:r>
            <a:endParaRPr lang="fr-FR" sz="3400" dirty="0"/>
          </a:p>
          <a:p>
            <a:endParaRPr lang="fr-FR" sz="1700" dirty="0"/>
          </a:p>
          <a:p>
            <a:endParaRPr lang="fr-FR" sz="1700" dirty="0"/>
          </a:p>
          <a:p>
            <a:endParaRPr lang="fr-FR" sz="1700" dirty="0"/>
          </a:p>
          <a:p>
            <a:endParaRPr lang="fr-FR" sz="1700" dirty="0"/>
          </a:p>
        </p:txBody>
      </p:sp>
    </p:spTree>
    <p:extLst>
      <p:ext uri="{BB962C8B-B14F-4D97-AF65-F5344CB8AC3E}">
        <p14:creationId xmlns:p14="http://schemas.microsoft.com/office/powerpoint/2010/main" val="2685762063"/>
      </p:ext>
    </p:extLst>
  </p:cSld>
  <p:clrMapOvr>
    <a:masterClrMapping/>
  </p:clrMapOvr>
  <p:transition spd="slow">
    <p:wheel spokes="1"/>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Titre 1">
            <a:extLst>
              <a:ext uri="{FF2B5EF4-FFF2-40B4-BE49-F238E27FC236}">
                <a16:creationId xmlns:a16="http://schemas.microsoft.com/office/drawing/2014/main" id="{FAC2DE2F-4A18-F9EA-65CE-2E24D90F1C91}"/>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rPr>
              <a:t>Role of the family judge</a:t>
            </a:r>
            <a:endParaRPr lang="fr-FR" sz="4000" dirty="0">
              <a:solidFill>
                <a:srgbClr val="FFFFFF"/>
              </a:solidFill>
            </a:endParaRPr>
          </a:p>
        </p:txBody>
      </p:sp>
      <p:sp>
        <p:nvSpPr>
          <p:cNvPr id="3" name="Espace réservé du contenu 2">
            <a:extLst>
              <a:ext uri="{FF2B5EF4-FFF2-40B4-BE49-F238E27FC236}">
                <a16:creationId xmlns:a16="http://schemas.microsoft.com/office/drawing/2014/main" id="{B39CC05A-A263-463D-3C96-07EB530707A3}"/>
              </a:ext>
            </a:extLst>
          </p:cNvPr>
          <p:cNvSpPr>
            <a:spLocks noGrp="1"/>
          </p:cNvSpPr>
          <p:nvPr>
            <p:ph idx="1"/>
          </p:nvPr>
        </p:nvSpPr>
        <p:spPr>
          <a:xfrm>
            <a:off x="1367624" y="2490436"/>
            <a:ext cx="9708995" cy="4004957"/>
          </a:xfrm>
        </p:spPr>
        <p:txBody>
          <a:bodyPr anchor="ctr">
            <a:normAutofit/>
          </a:bodyPr>
          <a:lstStyle/>
          <a:p>
            <a:r>
              <a:rPr lang="en-US" sz="2400" dirty="0"/>
              <a:t>Mission to conciliate and promote ADR </a:t>
            </a:r>
          </a:p>
          <a:p>
            <a:r>
              <a:rPr lang="en-US" sz="2400" dirty="0"/>
              <a:t>“Art. 730/1.  § 1. of the Judicial Code: “</a:t>
            </a:r>
            <a:r>
              <a:rPr lang="en-US" sz="2400" b="1" i="1" dirty="0"/>
              <a:t>The judge shall at any stage of the proceedings </a:t>
            </a:r>
            <a:r>
              <a:rPr lang="en-US" sz="2400" b="1" i="1" dirty="0" err="1"/>
              <a:t>favour</a:t>
            </a:r>
            <a:r>
              <a:rPr lang="en-US" sz="2400" b="1" i="1" dirty="0"/>
              <a:t> a method of amicable resolution of disputes</a:t>
            </a:r>
            <a:r>
              <a:rPr lang="en-US" sz="2400" dirty="0"/>
              <a:t>”
Interdisciplinary work from the first hearing with the help of the procedure (personal appearance, Article 1253ter/1 §2) 
Continually refocus the parties on the best interests of their child
Interactive meeting to understand family dynamics and propose tools adapted to the problem
Reasons for judgments: inviting the parties to trust each other again</a:t>
            </a:r>
            <a:endParaRPr lang="fr-FR" sz="2400" dirty="0"/>
          </a:p>
        </p:txBody>
      </p:sp>
    </p:spTree>
    <p:extLst>
      <p:ext uri="{BB962C8B-B14F-4D97-AF65-F5344CB8AC3E}">
        <p14:creationId xmlns:p14="http://schemas.microsoft.com/office/powerpoint/2010/main" val="164130906"/>
      </p:ext>
    </p:extLst>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5" name="Oval 74">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5902BE83-6F5A-3215-ED82-5ACA279013E5}"/>
              </a:ext>
            </a:extLst>
          </p:cNvPr>
          <p:cNvSpPr>
            <a:spLocks noGrp="1"/>
          </p:cNvSpPr>
          <p:nvPr>
            <p:ph type="title"/>
          </p:nvPr>
        </p:nvSpPr>
        <p:spPr>
          <a:xfrm>
            <a:off x="1245072" y="1289765"/>
            <a:ext cx="3651101" cy="4270963"/>
          </a:xfrm>
        </p:spPr>
        <p:txBody>
          <a:bodyPr anchor="ctr">
            <a:normAutofit/>
          </a:bodyPr>
          <a:lstStyle/>
          <a:p>
            <a:pPr algn="ctr"/>
            <a:r>
              <a:rPr lang="en-US" sz="3900" u="sng" dirty="0">
                <a:solidFill>
                  <a:srgbClr val="FFFFFF"/>
                </a:solidFill>
              </a:rPr>
              <a:t>The secret to successful collaboration:</a:t>
            </a:r>
            <a:br>
              <a:rPr lang="en-US" sz="3900" u="sng" dirty="0">
                <a:solidFill>
                  <a:srgbClr val="FFFFFF"/>
                </a:solidFill>
              </a:rPr>
            </a:br>
            <a:r>
              <a:rPr lang="en-US" sz="3900" u="sng" dirty="0">
                <a:solidFill>
                  <a:srgbClr val="FFFFFF"/>
                </a:solidFill>
              </a:rPr>
              <a:t> The multidisciplinary commission</a:t>
            </a:r>
            <a:br>
              <a:rPr lang="fr-FR" sz="3900" u="sng" dirty="0">
                <a:solidFill>
                  <a:srgbClr val="FFFFFF"/>
                </a:solidFill>
              </a:rPr>
            </a:br>
            <a:endParaRPr lang="fr-BE" sz="3900" dirty="0">
              <a:solidFill>
                <a:srgbClr val="FFFFFF"/>
              </a:solidFill>
            </a:endParaRPr>
          </a:p>
        </p:txBody>
      </p:sp>
      <p:sp>
        <p:nvSpPr>
          <p:cNvPr id="77"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9"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Espace réservé du contenu 2">
            <a:extLst>
              <a:ext uri="{FF2B5EF4-FFF2-40B4-BE49-F238E27FC236}">
                <a16:creationId xmlns:a16="http://schemas.microsoft.com/office/drawing/2014/main" id="{4F55AD98-EAFD-000A-FC26-A4664DCD32AA}"/>
              </a:ext>
            </a:extLst>
          </p:cNvPr>
          <p:cNvSpPr>
            <a:spLocks noGrp="1"/>
          </p:cNvSpPr>
          <p:nvPr>
            <p:ph idx="1"/>
          </p:nvPr>
        </p:nvSpPr>
        <p:spPr>
          <a:xfrm>
            <a:off x="6273141" y="971554"/>
            <a:ext cx="5320445" cy="5073870"/>
          </a:xfrm>
        </p:spPr>
        <p:txBody>
          <a:bodyPr anchor="ctr">
            <a:normAutofit lnSpcReduction="10000"/>
          </a:bodyPr>
          <a:lstStyle/>
          <a:p>
            <a:pPr>
              <a:buFont typeface="Arial" charset="0"/>
              <a:buChar char="•"/>
            </a:pPr>
            <a:r>
              <a:rPr lang="en-US" sz="2000" dirty="0">
                <a:solidFill>
                  <a:schemeClr val="tx1">
                    <a:alpha val="80000"/>
                  </a:schemeClr>
                </a:solidFill>
              </a:rPr>
              <a:t>Composition (judges, magistrates, lawyers, mediators, experts, SAJ, SPJ, Maison de Justice, Contact Centres, Family Planning, etc.): </a:t>
            </a:r>
            <a:br>
              <a:rPr lang="en-US" sz="2000" dirty="0">
                <a:solidFill>
                  <a:schemeClr val="tx1">
                    <a:alpha val="80000"/>
                  </a:schemeClr>
                </a:solidFill>
              </a:rPr>
            </a:br>
            <a:r>
              <a:rPr lang="en-US" sz="2000" dirty="0">
                <a:solidFill>
                  <a:schemeClr val="tx1">
                    <a:alpha val="80000"/>
                  </a:schemeClr>
                </a:solidFill>
              </a:rPr>
              <a:t>no hierarchy 
Implemented in December 2012
Monthly meetings for the first few years and then quarterly
Presentation of the professions and existing initiatives in the area
Discussions on the desired improvements, the problems encountered (the link between civil and protection, etc.) 
Organization of conferences and symposia
Invitation of foreign experts such as Lorraine Fillion at the origin of communication workshops for separated parents</a:t>
            </a:r>
            <a:endParaRPr lang="fr-BE" sz="2000" dirty="0">
              <a:solidFill>
                <a:schemeClr val="tx1">
                  <a:alpha val="80000"/>
                </a:schemeClr>
              </a:solidFill>
            </a:endParaRPr>
          </a:p>
        </p:txBody>
      </p:sp>
      <p:sp>
        <p:nvSpPr>
          <p:cNvPr id="81"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83" name="Straight Connector 8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DA43636-73E4-1A27-CC5C-1B84DC16F3FF}"/>
              </a:ext>
            </a:extLst>
          </p:cNvPr>
          <p:cNvSpPr txBox="1"/>
          <p:nvPr/>
        </p:nvSpPr>
        <p:spPr>
          <a:xfrm>
            <a:off x="218685" y="978613"/>
            <a:ext cx="689739" cy="646331"/>
          </a:xfrm>
          <a:prstGeom prst="rect">
            <a:avLst/>
          </a:prstGeom>
          <a:noFill/>
        </p:spPr>
        <p:txBody>
          <a:bodyPr wrap="square" rtlCol="0">
            <a:spAutoFit/>
          </a:bodyPr>
          <a:lstStyle/>
          <a:p>
            <a:r>
              <a:rPr lang="en-US" dirty="0">
                <a:solidFill>
                  <a:schemeClr val="bg1"/>
                </a:solidFill>
                <a:highlight>
                  <a:srgbClr val="FFFFFF"/>
                </a:highlight>
              </a:rPr>
              <a:t>ddddd</a:t>
            </a:r>
            <a:r>
              <a:rPr lang="en-US" dirty="0">
                <a:solidFill>
                  <a:srgbClr val="FFFFFF"/>
                </a:solidFill>
              </a:rPr>
              <a:t>dd</a:t>
            </a:r>
          </a:p>
        </p:txBody>
      </p:sp>
      <p:sp>
        <p:nvSpPr>
          <p:cNvPr id="5" name="TextBox 4">
            <a:extLst>
              <a:ext uri="{FF2B5EF4-FFF2-40B4-BE49-F238E27FC236}">
                <a16:creationId xmlns:a16="http://schemas.microsoft.com/office/drawing/2014/main" id="{1EBE193E-C3D7-0F01-9B05-750F029B21EE}"/>
              </a:ext>
            </a:extLst>
          </p:cNvPr>
          <p:cNvSpPr txBox="1"/>
          <p:nvPr/>
        </p:nvSpPr>
        <p:spPr>
          <a:xfrm>
            <a:off x="918491" y="275627"/>
            <a:ext cx="465624" cy="646331"/>
          </a:xfrm>
          <a:prstGeom prst="rect">
            <a:avLst/>
          </a:prstGeom>
          <a:noFill/>
        </p:spPr>
        <p:txBody>
          <a:bodyPr wrap="square" rtlCol="0">
            <a:spAutoFit/>
          </a:bodyPr>
          <a:lstStyle/>
          <a:p>
            <a:r>
              <a:rPr lang="en-US" dirty="0">
                <a:solidFill>
                  <a:schemeClr val="bg1"/>
                </a:solidFill>
                <a:highlight>
                  <a:srgbClr val="FFFFFF"/>
                </a:highlight>
              </a:rPr>
              <a:t>ass</a:t>
            </a:r>
          </a:p>
        </p:txBody>
      </p:sp>
      <p:sp>
        <p:nvSpPr>
          <p:cNvPr id="6" name="TextBox 5">
            <a:extLst>
              <a:ext uri="{FF2B5EF4-FFF2-40B4-BE49-F238E27FC236}">
                <a16:creationId xmlns:a16="http://schemas.microsoft.com/office/drawing/2014/main" id="{6FEE7EFB-4512-71FF-3465-2A0B5F7075AD}"/>
              </a:ext>
            </a:extLst>
          </p:cNvPr>
          <p:cNvSpPr txBox="1"/>
          <p:nvPr/>
        </p:nvSpPr>
        <p:spPr>
          <a:xfrm>
            <a:off x="11513412" y="3251200"/>
            <a:ext cx="197224" cy="3693319"/>
          </a:xfrm>
          <a:prstGeom prst="rect">
            <a:avLst/>
          </a:prstGeom>
          <a:noFill/>
        </p:spPr>
        <p:txBody>
          <a:bodyPr wrap="square" rtlCol="0">
            <a:spAutoFit/>
          </a:bodyPr>
          <a:lstStyle/>
          <a:p>
            <a:r>
              <a:rPr lang="en-US" dirty="0">
                <a:solidFill>
                  <a:schemeClr val="bg1"/>
                </a:solidFill>
                <a:highlight>
                  <a:srgbClr val="FFFFFF"/>
                </a:highlight>
              </a:rPr>
              <a:t>xxxxxxxxxxxxx</a:t>
            </a:r>
          </a:p>
        </p:txBody>
      </p:sp>
      <p:sp>
        <p:nvSpPr>
          <p:cNvPr id="7" name="TextBox 6">
            <a:extLst>
              <a:ext uri="{FF2B5EF4-FFF2-40B4-BE49-F238E27FC236}">
                <a16:creationId xmlns:a16="http://schemas.microsoft.com/office/drawing/2014/main" id="{66AC7B13-D280-53A5-7BB5-9E4EAE30161C}"/>
              </a:ext>
            </a:extLst>
          </p:cNvPr>
          <p:cNvSpPr txBox="1"/>
          <p:nvPr/>
        </p:nvSpPr>
        <p:spPr>
          <a:xfrm>
            <a:off x="5328384" y="5679580"/>
            <a:ext cx="428322" cy="369332"/>
          </a:xfrm>
          <a:prstGeom prst="rect">
            <a:avLst/>
          </a:prstGeom>
          <a:noFill/>
        </p:spPr>
        <p:txBody>
          <a:bodyPr wrap="none" rtlCol="0">
            <a:spAutoFit/>
          </a:bodyPr>
          <a:lstStyle/>
          <a:p>
            <a:r>
              <a:rPr lang="en-US" dirty="0">
                <a:solidFill>
                  <a:schemeClr val="bg1"/>
                </a:solidFill>
                <a:highlight>
                  <a:srgbClr val="FFFFFF"/>
                </a:highlight>
              </a:rPr>
              <a:t>oo</a:t>
            </a:r>
          </a:p>
        </p:txBody>
      </p:sp>
    </p:spTree>
    <p:extLst>
      <p:ext uri="{BB962C8B-B14F-4D97-AF65-F5344CB8AC3E}">
        <p14:creationId xmlns:p14="http://schemas.microsoft.com/office/powerpoint/2010/main" val="20466116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7E5D16-AD74-07F7-AB69-0615F478027E}"/>
              </a:ext>
            </a:extLst>
          </p:cNvPr>
          <p:cNvSpPr txBox="1"/>
          <p:nvPr/>
        </p:nvSpPr>
        <p:spPr>
          <a:xfrm>
            <a:off x="1661410" y="1720840"/>
            <a:ext cx="8869180" cy="34163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white"/>
                </a:solidFill>
                <a:effectLst/>
                <a:uLnTx/>
                <a:uFillTx/>
                <a:latin typeface="Century Gothic" panose="020B0502020202020204"/>
                <a:ea typeface="+mn-ea"/>
                <a:cs typeface="+mn-cs"/>
              </a:rPr>
              <a:t>DIVERSION IN THE SOUTH AFRICAN CHILDREN’S COURT</a:t>
            </a:r>
            <a:endParaRPr kumimoji="0" lang="en-ZA" sz="7200" b="1"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 name="מציין מיקום של מספר שקופית 3">
            <a:extLst>
              <a:ext uri="{FF2B5EF4-FFF2-40B4-BE49-F238E27FC236}">
                <a16:creationId xmlns:a16="http://schemas.microsoft.com/office/drawing/2014/main" id="{9A10A9FD-19B6-9BAB-CB18-2D622689190D}"/>
              </a:ext>
            </a:extLst>
          </p:cNvPr>
          <p:cNvSpPr>
            <a:spLocks noGrp="1"/>
          </p:cNvSpPr>
          <p:nvPr>
            <p:ph type="sldNum" sz="quarter" idx="12"/>
          </p:nvPr>
        </p:nvSpPr>
        <p:spPr/>
        <p:txBody>
          <a:bodyPr/>
          <a:lstStyle/>
          <a:p>
            <a:fld id="{25C72E91-252C-4E9B-ADEF-63E79BA08290}" type="slidenum">
              <a:rPr lang="en-ZA" smtClean="0"/>
              <a:t>46</a:t>
            </a:fld>
            <a:endParaRPr lang="en-ZA"/>
          </a:p>
        </p:txBody>
      </p:sp>
      <p:sp>
        <p:nvSpPr>
          <p:cNvPr id="2" name="TextBox 1">
            <a:extLst>
              <a:ext uri="{FF2B5EF4-FFF2-40B4-BE49-F238E27FC236}">
                <a16:creationId xmlns:a16="http://schemas.microsoft.com/office/drawing/2014/main" id="{39C70D40-7C04-5430-6B33-0D26E8CC731E}"/>
              </a:ext>
            </a:extLst>
          </p:cNvPr>
          <p:cNvSpPr txBox="1"/>
          <p:nvPr/>
        </p:nvSpPr>
        <p:spPr>
          <a:xfrm>
            <a:off x="6405656" y="6311153"/>
            <a:ext cx="5577168" cy="307777"/>
          </a:xfrm>
          <a:prstGeom prst="rect">
            <a:avLst/>
          </a:prstGeom>
          <a:noFill/>
        </p:spPr>
        <p:txBody>
          <a:bodyPr wrap="none" rtlCol="0">
            <a:spAutoFit/>
          </a:bodyPr>
          <a:lstStyle/>
          <a:p>
            <a:r>
              <a:rPr lang="en-US" sz="1400" dirty="0"/>
              <a:t>Law and Justice Advisory Group, Two Wishes Foundation, 2025</a:t>
            </a:r>
          </a:p>
        </p:txBody>
      </p:sp>
    </p:spTree>
    <p:extLst>
      <p:ext uri="{BB962C8B-B14F-4D97-AF65-F5344CB8AC3E}">
        <p14:creationId xmlns:p14="http://schemas.microsoft.com/office/powerpoint/2010/main" val="41310542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B64EB8-B4E8-0F66-B415-DB29BC8CC932}"/>
              </a:ext>
            </a:extLst>
          </p:cNvPr>
          <p:cNvSpPr txBox="1"/>
          <p:nvPr/>
        </p:nvSpPr>
        <p:spPr>
          <a:xfrm>
            <a:off x="812800" y="722913"/>
            <a:ext cx="10871200" cy="461664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entury Gothic" panose="020B0502020202020204"/>
                <a:ea typeface="+mn-ea"/>
                <a:cs typeface="+mn-cs"/>
              </a:rPr>
              <a:t>Constitution Section 28(2)</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ZA" sz="72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Century Gothic" panose="020B0502020202020204"/>
                <a:ea typeface="+mn-ea"/>
                <a:cs typeface="+mn-cs"/>
              </a:rPr>
              <a:t>A child’s best interests are of paramount importance in every matter concerning the child.</a:t>
            </a:r>
            <a:endParaRPr kumimoji="0" lang="en-ZA" sz="5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304581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887B0-DE82-C4EE-F84C-045621029FD8}"/>
              </a:ext>
            </a:extLst>
          </p:cNvPr>
          <p:cNvSpPr>
            <a:spLocks noGrp="1"/>
          </p:cNvSpPr>
          <p:nvPr>
            <p:ph type="ctrTitle"/>
          </p:nvPr>
        </p:nvSpPr>
        <p:spPr>
          <a:xfrm>
            <a:off x="1568970" y="1602048"/>
            <a:ext cx="9853534" cy="4124194"/>
          </a:xfrm>
        </p:spPr>
        <p:txBody>
          <a:bodyPr>
            <a:normAutofit fontScale="90000"/>
          </a:bodyPr>
          <a:lstStyle/>
          <a:p>
            <a:pPr algn="l"/>
            <a:r>
              <a:rPr lang="en-US" sz="5400" dirty="0"/>
              <a:t>The Children’s Act 38 of 2005</a:t>
            </a:r>
            <a:br>
              <a:rPr lang="en-ZA" sz="5400" dirty="0"/>
            </a:br>
            <a:r>
              <a:rPr lang="en-ZA" sz="5400" dirty="0"/>
              <a:t>promotes </a:t>
            </a:r>
            <a:r>
              <a:rPr lang="en-US" sz="5400" dirty="0"/>
              <a:t>conciliation and problem-solving </a:t>
            </a:r>
            <a:br>
              <a:rPr lang="en-US" sz="5400" dirty="0"/>
            </a:br>
            <a:r>
              <a:rPr lang="en-US" sz="5400" dirty="0"/>
              <a:t>and </a:t>
            </a:r>
            <a:br>
              <a:rPr lang="en-US" sz="5400" dirty="0"/>
            </a:br>
            <a:r>
              <a:rPr lang="en-US" sz="5400" dirty="0"/>
              <a:t>discourages  a confrontational approach and</a:t>
            </a:r>
            <a:r>
              <a:rPr lang="en-ZA" sz="5400" dirty="0"/>
              <a:t> </a:t>
            </a:r>
            <a:r>
              <a:rPr lang="en-US" sz="5400" dirty="0"/>
              <a:t>any delays</a:t>
            </a:r>
            <a:endParaRPr lang="en-ZA" sz="7200" dirty="0"/>
          </a:p>
        </p:txBody>
      </p:sp>
    </p:spTree>
    <p:extLst>
      <p:ext uri="{BB962C8B-B14F-4D97-AF65-F5344CB8AC3E}">
        <p14:creationId xmlns:p14="http://schemas.microsoft.com/office/powerpoint/2010/main" val="42457562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BEAEC-6D52-3DA5-7E87-6630838E5A02}"/>
              </a:ext>
            </a:extLst>
          </p:cNvPr>
          <p:cNvSpPr>
            <a:spLocks noGrp="1"/>
          </p:cNvSpPr>
          <p:nvPr>
            <p:ph type="ctrTitle"/>
          </p:nvPr>
        </p:nvSpPr>
        <p:spPr>
          <a:xfrm>
            <a:off x="723152" y="1254476"/>
            <a:ext cx="11106585" cy="4558909"/>
          </a:xfrm>
        </p:spPr>
        <p:txBody>
          <a:bodyPr>
            <a:noAutofit/>
          </a:bodyPr>
          <a:lstStyle/>
          <a:p>
            <a:pPr algn="l">
              <a:lnSpc>
                <a:spcPct val="150000"/>
              </a:lnSpc>
            </a:pPr>
            <a:r>
              <a:rPr lang="en-US" sz="6000" dirty="0"/>
              <a:t>parenting plans </a:t>
            </a:r>
            <a:br>
              <a:rPr lang="en-US" sz="6000" dirty="0"/>
            </a:br>
            <a:r>
              <a:rPr lang="en-US" sz="6000" dirty="0"/>
              <a:t>mediation </a:t>
            </a:r>
            <a:br>
              <a:rPr lang="en-US" sz="6000" dirty="0"/>
            </a:br>
            <a:r>
              <a:rPr lang="en-US" sz="6000" dirty="0"/>
              <a:t>family group conferencing </a:t>
            </a:r>
            <a:br>
              <a:rPr lang="en-US" sz="6000" dirty="0"/>
            </a:br>
            <a:r>
              <a:rPr lang="en-US" sz="6000" dirty="0"/>
              <a:t>lay forums</a:t>
            </a:r>
            <a:endParaRPr lang="en-ZA" sz="6000" dirty="0"/>
          </a:p>
        </p:txBody>
      </p:sp>
    </p:spTree>
    <p:extLst>
      <p:ext uri="{BB962C8B-B14F-4D97-AF65-F5344CB8AC3E}">
        <p14:creationId xmlns:p14="http://schemas.microsoft.com/office/powerpoint/2010/main" val="35777260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14D8C-BF35-E88C-87B3-43EC991F8C94}"/>
              </a:ext>
            </a:extLst>
          </p:cNvPr>
          <p:cNvSpPr>
            <a:spLocks noGrp="1"/>
          </p:cNvSpPr>
          <p:nvPr>
            <p:ph type="ctrTitle"/>
          </p:nvPr>
        </p:nvSpPr>
        <p:spPr>
          <a:xfrm>
            <a:off x="1464234" y="1893326"/>
            <a:ext cx="9943475" cy="4379028"/>
          </a:xfrm>
        </p:spPr>
        <p:txBody>
          <a:bodyPr>
            <a:noAutofit/>
          </a:bodyPr>
          <a:lstStyle/>
          <a:p>
            <a:pPr algn="l"/>
            <a:r>
              <a:rPr lang="en-US" sz="6000" dirty="0"/>
              <a:t>Office of the Family Advocate</a:t>
            </a:r>
            <a:br>
              <a:rPr lang="en-US" sz="6000" dirty="0"/>
            </a:br>
            <a:br>
              <a:rPr lang="en-US" sz="6000" dirty="0"/>
            </a:br>
            <a:r>
              <a:rPr lang="en-US" sz="6000" dirty="0"/>
              <a:t>Social Workers</a:t>
            </a:r>
            <a:br>
              <a:rPr lang="en-US" sz="6000" dirty="0"/>
            </a:br>
            <a:br>
              <a:rPr lang="en-US" sz="6000" dirty="0"/>
            </a:br>
            <a:r>
              <a:rPr lang="en-US" sz="6000" dirty="0"/>
              <a:t>Pro bono mediators</a:t>
            </a:r>
            <a:endParaRPr lang="en-ZA" sz="6000" dirty="0"/>
          </a:p>
        </p:txBody>
      </p:sp>
    </p:spTree>
    <p:extLst>
      <p:ext uri="{BB962C8B-B14F-4D97-AF65-F5344CB8AC3E}">
        <p14:creationId xmlns:p14="http://schemas.microsoft.com/office/powerpoint/2010/main" val="16851080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BFB4E-740A-A408-91CA-E4756127726D}"/>
              </a:ext>
            </a:extLst>
          </p:cNvPr>
          <p:cNvSpPr>
            <a:spLocks noGrp="1"/>
          </p:cNvSpPr>
          <p:nvPr>
            <p:ph type="ctrTitle"/>
          </p:nvPr>
        </p:nvSpPr>
        <p:spPr>
          <a:xfrm>
            <a:off x="1728375" y="585498"/>
            <a:ext cx="9393836" cy="4272197"/>
          </a:xfrm>
        </p:spPr>
        <p:txBody>
          <a:bodyPr>
            <a:normAutofit/>
          </a:bodyPr>
          <a:lstStyle/>
          <a:p>
            <a:r>
              <a:rPr lang="en-US" sz="6000" dirty="0"/>
              <a:t>The court’s role is primarily to solve the child’s problem.</a:t>
            </a:r>
            <a:endParaRPr lang="en-ZA" sz="6000" dirty="0"/>
          </a:p>
        </p:txBody>
      </p:sp>
    </p:spTree>
    <p:extLst>
      <p:ext uri="{BB962C8B-B14F-4D97-AF65-F5344CB8AC3E}">
        <p14:creationId xmlns:p14="http://schemas.microsoft.com/office/powerpoint/2010/main" val="18827801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48ED9-B8F9-55A1-4224-A0DBDF807706}"/>
              </a:ext>
            </a:extLst>
          </p:cNvPr>
          <p:cNvSpPr>
            <a:spLocks noGrp="1"/>
          </p:cNvSpPr>
          <p:nvPr>
            <p:ph type="ctrTitle"/>
          </p:nvPr>
        </p:nvSpPr>
        <p:spPr>
          <a:xfrm>
            <a:off x="1679388" y="1074550"/>
            <a:ext cx="9144000" cy="3824391"/>
          </a:xfrm>
        </p:spPr>
        <p:txBody>
          <a:bodyPr>
            <a:normAutofit/>
          </a:bodyPr>
          <a:lstStyle/>
          <a:p>
            <a:r>
              <a:rPr lang="en-ZA" sz="6000" dirty="0"/>
              <a:t>The Act requires that the voice of the child be heard. </a:t>
            </a:r>
          </a:p>
        </p:txBody>
      </p:sp>
    </p:spTree>
    <p:extLst>
      <p:ext uri="{BB962C8B-B14F-4D97-AF65-F5344CB8AC3E}">
        <p14:creationId xmlns:p14="http://schemas.microsoft.com/office/powerpoint/2010/main" val="19248799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9E306-11A1-47DD-BE79-6FEA63DF671B}"/>
              </a:ext>
            </a:extLst>
          </p:cNvPr>
          <p:cNvSpPr>
            <a:spLocks noGrp="1"/>
          </p:cNvSpPr>
          <p:nvPr>
            <p:ph type="ctrTitle"/>
          </p:nvPr>
        </p:nvSpPr>
        <p:spPr>
          <a:xfrm>
            <a:off x="1158129" y="597217"/>
            <a:ext cx="9144000" cy="5038594"/>
          </a:xfrm>
        </p:spPr>
        <p:txBody>
          <a:bodyPr>
            <a:normAutofit/>
          </a:bodyPr>
          <a:lstStyle/>
          <a:p>
            <a:pPr algn="ctr"/>
            <a:r>
              <a:rPr lang="en-ZA" sz="6000" dirty="0"/>
              <a:t>Problem-Solving Court</a:t>
            </a:r>
            <a:br>
              <a:rPr lang="en-ZA" sz="6000" dirty="0"/>
            </a:br>
            <a:r>
              <a:rPr lang="en-ZA" sz="6000" dirty="0"/>
              <a:t>Not</a:t>
            </a:r>
            <a:br>
              <a:rPr lang="en-ZA" sz="6000" dirty="0"/>
            </a:br>
            <a:r>
              <a:rPr lang="en-ZA" sz="6000" dirty="0"/>
              <a:t>Winner/loser</a:t>
            </a:r>
            <a:br>
              <a:rPr lang="en-ZA" sz="6000" dirty="0"/>
            </a:br>
            <a:r>
              <a:rPr lang="en-ZA" sz="6000" dirty="0"/>
              <a:t>or</a:t>
            </a:r>
            <a:br>
              <a:rPr lang="en-ZA" sz="6000" dirty="0"/>
            </a:br>
            <a:r>
              <a:rPr lang="en-ZA" sz="6000" dirty="0"/>
              <a:t>Guilty/innocent.</a:t>
            </a:r>
          </a:p>
        </p:txBody>
      </p:sp>
    </p:spTree>
    <p:extLst>
      <p:ext uri="{BB962C8B-B14F-4D97-AF65-F5344CB8AC3E}">
        <p14:creationId xmlns:p14="http://schemas.microsoft.com/office/powerpoint/2010/main" val="22300286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EA529-5757-8BE2-FDA7-F4ABEA33A615}"/>
              </a:ext>
            </a:extLst>
          </p:cNvPr>
          <p:cNvSpPr>
            <a:spLocks noGrp="1"/>
          </p:cNvSpPr>
          <p:nvPr>
            <p:ph type="ctrTitle"/>
          </p:nvPr>
        </p:nvSpPr>
        <p:spPr>
          <a:xfrm>
            <a:off x="1585070" y="358647"/>
            <a:ext cx="9144000" cy="4993625"/>
          </a:xfrm>
        </p:spPr>
        <p:txBody>
          <a:bodyPr>
            <a:normAutofit/>
          </a:bodyPr>
          <a:lstStyle/>
          <a:p>
            <a:r>
              <a:rPr lang="en-US" sz="6000" dirty="0"/>
              <a:t>The Act compels that the proceedings take place in a child-friendly environment.</a:t>
            </a:r>
            <a:endParaRPr lang="en-ZA" sz="6000" dirty="0"/>
          </a:p>
        </p:txBody>
      </p:sp>
    </p:spTree>
    <p:extLst>
      <p:ext uri="{BB962C8B-B14F-4D97-AF65-F5344CB8AC3E}">
        <p14:creationId xmlns:p14="http://schemas.microsoft.com/office/powerpoint/2010/main" val="12709416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hild drawing on a black table&#10;&#10;AI-generated content may be incorrect.">
            <a:extLst>
              <a:ext uri="{FF2B5EF4-FFF2-40B4-BE49-F238E27FC236}">
                <a16:creationId xmlns:a16="http://schemas.microsoft.com/office/drawing/2014/main" id="{B8D5842A-165D-1D2F-92BC-86BF8C5AC4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0" y="0"/>
            <a:ext cx="5143500" cy="6858000"/>
          </a:xfrm>
          <a:prstGeom prst="rect">
            <a:avLst/>
          </a:prstGeom>
        </p:spPr>
      </p:pic>
    </p:spTree>
    <p:extLst>
      <p:ext uri="{BB962C8B-B14F-4D97-AF65-F5344CB8AC3E}">
        <p14:creationId xmlns:p14="http://schemas.microsoft.com/office/powerpoint/2010/main" val="40293081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aby in a ball pit&#10;&#10;AI-generated content may be incorrect.">
            <a:extLst>
              <a:ext uri="{FF2B5EF4-FFF2-40B4-BE49-F238E27FC236}">
                <a16:creationId xmlns:a16="http://schemas.microsoft.com/office/drawing/2014/main" id="{561166B1-A78D-A914-CD97-0449D6623E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68"/>
            <a:ext cx="12192000" cy="6854664"/>
          </a:xfrm>
          <a:prstGeom prst="rect">
            <a:avLst/>
          </a:prstGeom>
        </p:spPr>
      </p:pic>
    </p:spTree>
    <p:extLst>
      <p:ext uri="{BB962C8B-B14F-4D97-AF65-F5344CB8AC3E}">
        <p14:creationId xmlns:p14="http://schemas.microsoft.com/office/powerpoint/2010/main" val="10326591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om with a table and chairs&#10;&#10;AI-generated content may be incorrect.">
            <a:extLst>
              <a:ext uri="{FF2B5EF4-FFF2-40B4-BE49-F238E27FC236}">
                <a16:creationId xmlns:a16="http://schemas.microsoft.com/office/drawing/2014/main" id="{2880E7FE-A5A2-8347-5D9D-70D20266AB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6857" y="0"/>
            <a:ext cx="9138285" cy="6858000"/>
          </a:xfrm>
          <a:prstGeom prst="rect">
            <a:avLst/>
          </a:prstGeom>
        </p:spPr>
      </p:pic>
    </p:spTree>
    <p:extLst>
      <p:ext uri="{BB962C8B-B14F-4D97-AF65-F5344CB8AC3E}">
        <p14:creationId xmlns:p14="http://schemas.microsoft.com/office/powerpoint/2010/main" val="7722799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1E733-C67B-DA9F-A146-F1F527AACF57}"/>
              </a:ext>
            </a:extLst>
          </p:cNvPr>
          <p:cNvSpPr>
            <a:spLocks noGrp="1"/>
          </p:cNvSpPr>
          <p:nvPr>
            <p:ph type="ctrTitle"/>
          </p:nvPr>
        </p:nvSpPr>
        <p:spPr>
          <a:xfrm>
            <a:off x="1638980" y="697456"/>
            <a:ext cx="10117592" cy="5036695"/>
          </a:xfrm>
        </p:spPr>
        <p:txBody>
          <a:bodyPr>
            <a:noAutofit/>
          </a:bodyPr>
          <a:lstStyle/>
          <a:p>
            <a:r>
              <a:rPr lang="en-US" sz="5400" dirty="0"/>
              <a:t>1. High Court</a:t>
            </a:r>
            <a:br>
              <a:rPr lang="en-US" sz="5400" dirty="0"/>
            </a:br>
            <a:r>
              <a:rPr lang="en-US" sz="5400" dirty="0"/>
              <a:t>2. Divorce Court</a:t>
            </a:r>
            <a:br>
              <a:rPr lang="en-US" sz="5400" dirty="0"/>
            </a:br>
            <a:r>
              <a:rPr lang="en-US" sz="5400" dirty="0"/>
              <a:t>3. Children's Court</a:t>
            </a:r>
            <a:br>
              <a:rPr lang="en-US" sz="5400" dirty="0"/>
            </a:br>
            <a:r>
              <a:rPr lang="en-US" sz="5400" dirty="0"/>
              <a:t>4. Domestic Violence Court </a:t>
            </a:r>
            <a:br>
              <a:rPr lang="en-US" sz="5400" dirty="0"/>
            </a:br>
            <a:r>
              <a:rPr lang="en-US" sz="5400" dirty="0"/>
              <a:t>5. Maintenance Court</a:t>
            </a:r>
            <a:endParaRPr lang="en-ZA" sz="5400" dirty="0"/>
          </a:p>
        </p:txBody>
      </p:sp>
    </p:spTree>
    <p:extLst>
      <p:ext uri="{BB962C8B-B14F-4D97-AF65-F5344CB8AC3E}">
        <p14:creationId xmlns:p14="http://schemas.microsoft.com/office/powerpoint/2010/main" val="6682860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C2596-C88B-E0FC-752F-23C9FF43A713}"/>
              </a:ext>
            </a:extLst>
          </p:cNvPr>
          <p:cNvSpPr>
            <a:spLocks noGrp="1"/>
          </p:cNvSpPr>
          <p:nvPr>
            <p:ph type="ctrTitle"/>
          </p:nvPr>
        </p:nvSpPr>
        <p:spPr>
          <a:xfrm>
            <a:off x="1894541" y="1801244"/>
            <a:ext cx="8402917" cy="2973612"/>
          </a:xfrm>
        </p:spPr>
        <p:txBody>
          <a:bodyPr>
            <a:normAutofit fontScale="90000"/>
          </a:bodyPr>
          <a:lstStyle/>
          <a:p>
            <a:r>
              <a:rPr lang="en-US" sz="6000" dirty="0"/>
              <a:t>Judges and magistrates compel an attempt to mediate.</a:t>
            </a:r>
            <a:endParaRPr lang="en-ZA" sz="6000" dirty="0"/>
          </a:p>
        </p:txBody>
      </p:sp>
    </p:spTree>
    <p:extLst>
      <p:ext uri="{BB962C8B-B14F-4D97-AF65-F5344CB8AC3E}">
        <p14:creationId xmlns:p14="http://schemas.microsoft.com/office/powerpoint/2010/main" val="31327364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02E5B-8FD3-9497-A813-C759926FD79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CF7E25F-3256-2D47-C9A0-BD85C32B6C8A}"/>
              </a:ext>
            </a:extLst>
          </p:cNvPr>
          <p:cNvSpPr txBox="1"/>
          <p:nvPr/>
        </p:nvSpPr>
        <p:spPr>
          <a:xfrm>
            <a:off x="985733" y="903774"/>
            <a:ext cx="10618837" cy="415498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entury Gothic" panose="020B0502020202020204"/>
                <a:ea typeface="+mn-ea"/>
                <a:cs typeface="+mn-cs"/>
              </a:rPr>
              <a:t>Constitution Section 28(2)</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ZA" sz="6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entury Gothic" panose="020B0502020202020204"/>
                <a:ea typeface="+mn-ea"/>
                <a:cs typeface="+mn-cs"/>
              </a:rPr>
              <a:t>A child’s best interests are of paramount importance in every matter concerning the child.</a:t>
            </a:r>
            <a:endParaRPr kumimoji="0" lang="en-ZA" sz="4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233654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ציין מיקום של מספר שקופית 4">
            <a:extLst>
              <a:ext uri="{FF2B5EF4-FFF2-40B4-BE49-F238E27FC236}">
                <a16:creationId xmlns:a16="http://schemas.microsoft.com/office/drawing/2014/main" id="{9DA85677-4B1F-269D-947B-C08C9514F685}"/>
              </a:ext>
            </a:extLst>
          </p:cNvPr>
          <p:cNvSpPr>
            <a:spLocks noGrp="1"/>
          </p:cNvSpPr>
          <p:nvPr>
            <p:ph type="sldNum" sz="quarter" idx="12"/>
          </p:nvPr>
        </p:nvSpPr>
        <p:spPr/>
        <p:txBody>
          <a:bodyPr/>
          <a:lstStyle/>
          <a:p>
            <a:fld id="{8A4854E6-2E3D-41D8-830B-5340A1B5B28C}" type="slidenum">
              <a:rPr lang="en-IL" smtClean="0"/>
              <a:t>61</a:t>
            </a:fld>
            <a:endParaRPr lang="en-IL"/>
          </a:p>
        </p:txBody>
      </p:sp>
      <p:pic>
        <p:nvPicPr>
          <p:cNvPr id="9" name="Picture 8" descr="A red circle with white background&#10;&#10;AI-generated content may be incorrect.">
            <a:extLst>
              <a:ext uri="{FF2B5EF4-FFF2-40B4-BE49-F238E27FC236}">
                <a16:creationId xmlns:a16="http://schemas.microsoft.com/office/drawing/2014/main" id="{A9D61C0B-6BEA-7DE0-051B-B9BDD6B3EE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91411"/>
            <a:ext cx="12191999" cy="8128000"/>
          </a:xfrm>
          <a:prstGeom prst="rect">
            <a:avLst/>
          </a:prstGeom>
        </p:spPr>
      </p:pic>
      <p:sp>
        <p:nvSpPr>
          <p:cNvPr id="2" name="כותרת 1">
            <a:extLst>
              <a:ext uri="{FF2B5EF4-FFF2-40B4-BE49-F238E27FC236}">
                <a16:creationId xmlns:a16="http://schemas.microsoft.com/office/drawing/2014/main" id="{6E0077B1-033A-1E99-8F23-3690480D97DF}"/>
              </a:ext>
            </a:extLst>
          </p:cNvPr>
          <p:cNvSpPr>
            <a:spLocks noGrp="1"/>
          </p:cNvSpPr>
          <p:nvPr>
            <p:ph type="title"/>
          </p:nvPr>
        </p:nvSpPr>
        <p:spPr>
          <a:xfrm>
            <a:off x="3960057" y="2114177"/>
            <a:ext cx="4271883" cy="1262529"/>
          </a:xfrm>
        </p:spPr>
        <p:txBody>
          <a:bodyPr/>
          <a:lstStyle/>
          <a:p>
            <a:pPr algn="ctr"/>
            <a:r>
              <a:rPr lang="en-US" sz="4400" b="1" dirty="0">
                <a:solidFill>
                  <a:schemeClr val="tx1"/>
                </a:solidFill>
                <a:latin typeface="Arial" panose="020B0604020202020204" pitchFamily="34" charset="0"/>
                <a:cs typeface="Arial" panose="020B0604020202020204" pitchFamily="34" charset="0"/>
              </a:rPr>
              <a:t>The Japanese Experience </a:t>
            </a:r>
            <a:br>
              <a:rPr lang="en-US" sz="4400" b="1" dirty="0">
                <a:solidFill>
                  <a:schemeClr val="tx1"/>
                </a:solidFill>
                <a:latin typeface="Arial" panose="020B0604020202020204" pitchFamily="34" charset="0"/>
                <a:cs typeface="Arial" panose="020B0604020202020204" pitchFamily="34" charset="0"/>
              </a:rPr>
            </a:br>
            <a:r>
              <a:rPr lang="en-US" sz="4400" b="1" dirty="0">
                <a:solidFill>
                  <a:schemeClr val="tx1"/>
                </a:solidFill>
                <a:latin typeface="Arial" panose="020B0604020202020204" pitchFamily="34" charset="0"/>
                <a:cs typeface="Arial" panose="020B0604020202020204" pitchFamily="34" charset="0"/>
              </a:rPr>
              <a:t>of In-Court Mediation</a:t>
            </a:r>
            <a:endParaRPr lang="en-IL" sz="4400">
              <a:solidFill>
                <a:schemeClr val="tx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DF79486-4614-A7E4-CB53-F3B49F8BB2AF}"/>
              </a:ext>
            </a:extLst>
          </p:cNvPr>
          <p:cNvSpPr txBox="1"/>
          <p:nvPr/>
        </p:nvSpPr>
        <p:spPr>
          <a:xfrm>
            <a:off x="8646894" y="4759897"/>
            <a:ext cx="2802369" cy="1384995"/>
          </a:xfrm>
          <a:prstGeom prst="rect">
            <a:avLst/>
          </a:prstGeom>
          <a:noFill/>
        </p:spPr>
        <p:txBody>
          <a:bodyPr wrap="none" rtlCol="0">
            <a:spAutoFit/>
          </a:bodyPr>
          <a:lstStyle/>
          <a:p>
            <a:r>
              <a:rPr lang="en-US" sz="2800" b="1" dirty="0">
                <a:solidFill>
                  <a:srgbClr val="BC012C"/>
                </a:solidFill>
                <a:latin typeface="Arial" panose="020B0604020202020204" pitchFamily="34" charset="0"/>
                <a:cs typeface="Arial" panose="020B0604020202020204" pitchFamily="34" charset="0"/>
              </a:rPr>
              <a:t>Judge (retired)</a:t>
            </a:r>
          </a:p>
          <a:p>
            <a:r>
              <a:rPr lang="en-US" sz="2800" b="1" dirty="0">
                <a:solidFill>
                  <a:srgbClr val="BC012C"/>
                </a:solidFill>
                <a:latin typeface="Arial" panose="020B0604020202020204" pitchFamily="34" charset="0"/>
                <a:cs typeface="Arial" panose="020B0604020202020204" pitchFamily="34" charset="0"/>
              </a:rPr>
              <a:t>Daisuke IKUTA</a:t>
            </a:r>
          </a:p>
          <a:p>
            <a:r>
              <a:rPr lang="en-US" sz="2800" b="1" dirty="0">
                <a:solidFill>
                  <a:srgbClr val="BC012C"/>
                </a:solidFill>
                <a:latin typeface="Arial" panose="020B0604020202020204" pitchFamily="34" charset="0"/>
                <a:cs typeface="Arial" panose="020B0604020202020204" pitchFamily="34" charset="0"/>
              </a:rPr>
              <a:t>Japan</a:t>
            </a:r>
            <a:endParaRPr lang="en-IL" sz="2800" b="1">
              <a:solidFill>
                <a:srgbClr val="BC012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8161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F252CC1-456F-7100-4676-13D3D5B289BD}"/>
              </a:ext>
            </a:extLst>
          </p:cNvPr>
          <p:cNvSpPr>
            <a:spLocks noGrp="1"/>
          </p:cNvSpPr>
          <p:nvPr>
            <p:ph type="title"/>
          </p:nvPr>
        </p:nvSpPr>
        <p:spPr>
          <a:xfrm>
            <a:off x="686834" y="1153572"/>
            <a:ext cx="3200400" cy="4461163"/>
          </a:xfrm>
        </p:spPr>
        <p:txBody>
          <a:bodyPr>
            <a:normAutofit/>
          </a:bodyPr>
          <a:lstStyle/>
          <a:p>
            <a:r>
              <a:rPr lang="en-US" b="1">
                <a:solidFill>
                  <a:srgbClr val="FFFFFF"/>
                </a:solidFill>
                <a:latin typeface="Georgia" panose="02040502050405020303" pitchFamily="18" charset="0"/>
              </a:rPr>
              <a:t>Triage in the Family Court: Why?</a:t>
            </a:r>
            <a:endParaRPr lang="en-IL">
              <a:solidFill>
                <a:srgbClr val="FFFFFF"/>
              </a:solidFill>
            </a:endParaRPr>
          </a:p>
        </p:txBody>
      </p:sp>
      <p:sp>
        <p:nvSpPr>
          <p:cNvPr id="3" name="מציין מיקום תוכן 2">
            <a:extLst>
              <a:ext uri="{FF2B5EF4-FFF2-40B4-BE49-F238E27FC236}">
                <a16:creationId xmlns:a16="http://schemas.microsoft.com/office/drawing/2014/main" id="{2C9043EB-55D4-9770-CD93-1A6EA7A5BB53}"/>
              </a:ext>
            </a:extLst>
          </p:cNvPr>
          <p:cNvSpPr>
            <a:spLocks noGrp="1"/>
          </p:cNvSpPr>
          <p:nvPr>
            <p:ph idx="1"/>
          </p:nvPr>
        </p:nvSpPr>
        <p:spPr>
          <a:xfrm>
            <a:off x="4447308" y="591344"/>
            <a:ext cx="6906491" cy="5585619"/>
          </a:xfrm>
        </p:spPr>
        <p:txBody>
          <a:bodyPr anchor="ctr">
            <a:normAutofit/>
          </a:bodyPr>
          <a:lstStyle/>
          <a:p>
            <a:pPr algn="l" rtl="0"/>
            <a:r>
              <a:rPr lang="en-US" b="1" dirty="0">
                <a:latin typeface="Arial" panose="020B0604020202020204" pitchFamily="34" charset="0"/>
                <a:cs typeface="Arial" panose="020B0604020202020204" pitchFamily="34" charset="0"/>
              </a:rPr>
              <a:t>Inappropriate handling of cases involving children at the initial stages causes serious and long-lasting harm.</a:t>
            </a:r>
            <a:br>
              <a:rPr lang="en-US" b="1" dirty="0">
                <a:latin typeface="Arial" panose="020B0604020202020204" pitchFamily="34" charset="0"/>
                <a:cs typeface="Arial" panose="020B0604020202020204" pitchFamily="34" charset="0"/>
              </a:rPr>
            </a:br>
            <a:endParaRPr lang="en-US" b="1" dirty="0">
              <a:latin typeface="Arial" panose="020B0604020202020204" pitchFamily="34" charset="0"/>
              <a:cs typeface="Arial" panose="020B0604020202020204" pitchFamily="34" charset="0"/>
            </a:endParaRPr>
          </a:p>
          <a:p>
            <a:pPr algn="l" rtl="0"/>
            <a:r>
              <a:rPr lang="en-US" b="1" dirty="0">
                <a:latin typeface="Arial" panose="020B0604020202020204" pitchFamily="34" charset="0"/>
                <a:cs typeface="Arial" panose="020B0604020202020204" pitchFamily="34" charset="0"/>
              </a:rPr>
              <a:t>Errors may lead to irreparable psychological, emotional, and social damage to children and members of the families of the litigant.</a:t>
            </a:r>
            <a:br>
              <a:rPr lang="en-US" b="1" dirty="0">
                <a:latin typeface="Arial" panose="020B0604020202020204" pitchFamily="34" charset="0"/>
                <a:cs typeface="Arial" panose="020B0604020202020204" pitchFamily="34" charset="0"/>
              </a:rPr>
            </a:br>
            <a:endParaRPr lang="en-US" b="1" dirty="0">
              <a:latin typeface="Arial" panose="020B0604020202020204" pitchFamily="34" charset="0"/>
              <a:cs typeface="Arial" panose="020B0604020202020204" pitchFamily="34" charset="0"/>
            </a:endParaRPr>
          </a:p>
          <a:p>
            <a:pPr algn="l" rtl="0"/>
            <a:r>
              <a:rPr lang="en-US" b="1" dirty="0">
                <a:latin typeface="Arial" panose="020B0604020202020204" pitchFamily="34" charset="0"/>
                <a:cs typeface="Arial" panose="020B0604020202020204" pitchFamily="34" charset="0"/>
              </a:rPr>
              <a:t>Faulty handling of the case at its outset can cause economic costs and unnecessary pressure on scarce resources of manpower, necessitated by the need to try to put right what went wrong. </a:t>
            </a:r>
            <a:endParaRPr lang="en-IL" b="1">
              <a:latin typeface="Arial" panose="020B0604020202020204" pitchFamily="34" charset="0"/>
              <a:cs typeface="Arial" panose="020B0604020202020204" pitchFamily="34" charset="0"/>
            </a:endParaRPr>
          </a:p>
        </p:txBody>
      </p:sp>
      <p:sp>
        <p:nvSpPr>
          <p:cNvPr id="4" name="מציין מיקום של כותרת תחתונה 3">
            <a:extLst>
              <a:ext uri="{FF2B5EF4-FFF2-40B4-BE49-F238E27FC236}">
                <a16:creationId xmlns:a16="http://schemas.microsoft.com/office/drawing/2014/main" id="{90C5DFAB-5E26-777D-DA9E-83435669330C}"/>
              </a:ext>
            </a:extLst>
          </p:cNvPr>
          <p:cNvSpPr>
            <a:spLocks noGrp="1"/>
          </p:cNvSpPr>
          <p:nvPr>
            <p:ph type="ftr" sz="quarter" idx="11"/>
          </p:nvPr>
        </p:nvSpPr>
        <p:spPr>
          <a:xfrm>
            <a:off x="4098363" y="6386230"/>
            <a:ext cx="5251174" cy="365125"/>
          </a:xfrm>
        </p:spPr>
        <p:txBody>
          <a:bodyPr>
            <a:normAutofit/>
          </a:bodyPr>
          <a:lstStyle/>
          <a:p>
            <a:pPr>
              <a:spcAft>
                <a:spcPts val="600"/>
              </a:spcAft>
            </a:pPr>
            <a:r>
              <a:rPr lang="en-US" sz="1200" dirty="0">
                <a:solidFill>
                  <a:schemeClr val="tx1">
                    <a:alpha val="60000"/>
                  </a:schemeClr>
                </a:solidFill>
                <a:latin typeface="Arial" panose="020B0604020202020204" pitchFamily="34" charset="0"/>
                <a:cs typeface="Arial" panose="020B0604020202020204" pitchFamily="34" charset="0"/>
              </a:rPr>
              <a:t>Law and Justice Advisory Board, Two Wishes Foundation, 2025</a:t>
            </a:r>
            <a:endParaRPr lang="en-IL" sz="1200">
              <a:solidFill>
                <a:schemeClr val="tx1">
                  <a:alpha val="6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86032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81BBB3A-9B53-A4F5-E372-CD5C7CC2AC10}"/>
              </a:ext>
            </a:extLst>
          </p:cNvPr>
          <p:cNvSpPr>
            <a:spLocks noGrp="1"/>
          </p:cNvSpPr>
          <p:nvPr>
            <p:ph type="title"/>
          </p:nvPr>
        </p:nvSpPr>
        <p:spPr>
          <a:xfrm>
            <a:off x="696832" y="1453140"/>
            <a:ext cx="3573667" cy="4461163"/>
          </a:xfrm>
        </p:spPr>
        <p:txBody>
          <a:bodyPr>
            <a:normAutofit/>
          </a:bodyPr>
          <a:lstStyle/>
          <a:p>
            <a:r>
              <a:rPr lang="en-US" b="1" dirty="0">
                <a:solidFill>
                  <a:srgbClr val="FFFFFF"/>
                </a:solidFill>
                <a:latin typeface="Georgia" panose="02040502050405020303" pitchFamily="18" charset="0"/>
              </a:rPr>
              <a:t>Triage in the Family Court: How?</a:t>
            </a:r>
            <a:endParaRPr lang="en-IL">
              <a:solidFill>
                <a:srgbClr val="FFFFFF"/>
              </a:solidFil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FA107DF7-C3A9-76DD-8DF9-32EB2366F0E2}"/>
              </a:ext>
            </a:extLst>
          </p:cNvPr>
          <p:cNvSpPr>
            <a:spLocks noGrp="1"/>
          </p:cNvSpPr>
          <p:nvPr>
            <p:ph idx="1"/>
          </p:nvPr>
        </p:nvSpPr>
        <p:spPr>
          <a:xfrm>
            <a:off x="4478256" y="890913"/>
            <a:ext cx="6906491" cy="5585619"/>
          </a:xfrm>
        </p:spPr>
        <p:txBody>
          <a:bodyPr anchor="ctr">
            <a:normAutofit/>
          </a:bodyPr>
          <a:lstStyle/>
          <a:p>
            <a:pPr marL="0" indent="0" algn="l" rtl="0">
              <a:buNone/>
            </a:pPr>
            <a:r>
              <a:rPr lang="en-GB" b="1" dirty="0">
                <a:latin typeface="Arial" panose="020B0604020202020204" pitchFamily="34" charset="0"/>
              </a:rPr>
              <a:t>Assess, as soon as the file is opened in the court secretariat:</a:t>
            </a:r>
            <a:br>
              <a:rPr lang="en-GB" b="1" dirty="0">
                <a:latin typeface="Arial" panose="020B0604020202020204" pitchFamily="34" charset="0"/>
              </a:rPr>
            </a:br>
            <a:endParaRPr lang="en-GB" sz="900" b="1" dirty="0">
              <a:latin typeface="Arial" panose="020B0604020202020204" pitchFamily="34" charset="0"/>
            </a:endParaRPr>
          </a:p>
          <a:p>
            <a:pPr algn="l" rtl="0"/>
            <a:r>
              <a:rPr lang="en-GB" b="1" dirty="0">
                <a:latin typeface="Arial" panose="020B0604020202020204" pitchFamily="34" charset="0"/>
              </a:rPr>
              <a:t>Whether the matter needs urgent attention</a:t>
            </a:r>
          </a:p>
          <a:p>
            <a:pPr algn="l" rtl="0"/>
            <a:r>
              <a:rPr lang="en-GB" b="1" dirty="0">
                <a:latin typeface="Arial" panose="020B0604020202020204" pitchFamily="34" charset="0"/>
              </a:rPr>
              <a:t>What is the level of urgency</a:t>
            </a:r>
          </a:p>
          <a:p>
            <a:pPr algn="l" rtl="0"/>
            <a:r>
              <a:rPr lang="en-GB" b="1" dirty="0">
                <a:latin typeface="Arial" panose="020B0604020202020204" pitchFamily="34" charset="0"/>
              </a:rPr>
              <a:t>Who is the most appropriate person to give assistance</a:t>
            </a:r>
          </a:p>
          <a:p>
            <a:pPr algn="l" rtl="0"/>
            <a:r>
              <a:rPr lang="en-GB" b="1" dirty="0">
                <a:latin typeface="Arial" panose="020B0604020202020204" pitchFamily="34" charset="0"/>
              </a:rPr>
              <a:t>Which procedures should be used</a:t>
            </a:r>
          </a:p>
          <a:p>
            <a:pPr algn="l" rtl="0"/>
            <a:endParaRPr lang="en-GB" b="1" dirty="0">
              <a:latin typeface="Arial" panose="020B0604020202020204" pitchFamily="34" charset="0"/>
            </a:endParaRPr>
          </a:p>
          <a:p>
            <a:pPr marL="0" indent="0" algn="l" rtl="0">
              <a:buNone/>
            </a:pPr>
            <a:r>
              <a:rPr lang="en-GB" b="1" dirty="0">
                <a:latin typeface="Arial" panose="020B0604020202020204" pitchFamily="34" charset="0"/>
              </a:rPr>
              <a:t>All these against the background of limited resources, time and manpower.</a:t>
            </a:r>
            <a:endParaRPr lang="en-IL" b="1">
              <a:latin typeface="Arial" panose="020B0604020202020204" pitchFamily="34" charset="0"/>
            </a:endParaRPr>
          </a:p>
          <a:p>
            <a:endParaRPr lang="en-IL"/>
          </a:p>
        </p:txBody>
      </p:sp>
      <p:sp>
        <p:nvSpPr>
          <p:cNvPr id="6" name="TextBox 5">
            <a:extLst>
              <a:ext uri="{FF2B5EF4-FFF2-40B4-BE49-F238E27FC236}">
                <a16:creationId xmlns:a16="http://schemas.microsoft.com/office/drawing/2014/main" id="{14ED2A9C-0E1B-14FF-53D7-76B62F1E0ED9}"/>
              </a:ext>
            </a:extLst>
          </p:cNvPr>
          <p:cNvSpPr txBox="1"/>
          <p:nvPr/>
        </p:nvSpPr>
        <p:spPr>
          <a:xfrm>
            <a:off x="4062743" y="6476532"/>
            <a:ext cx="450751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Law and Justice Advisory Board, Two Wishes Foundation, 2025</a:t>
            </a:r>
            <a:endParaRPr lang="en-IL"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47976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C5D6622-BA4C-2017-2431-C7788B08EB2E}"/>
              </a:ext>
            </a:extLst>
          </p:cNvPr>
          <p:cNvSpPr>
            <a:spLocks noGrp="1"/>
          </p:cNvSpPr>
          <p:nvPr>
            <p:ph type="title"/>
          </p:nvPr>
        </p:nvSpPr>
        <p:spPr>
          <a:xfrm>
            <a:off x="686834" y="1153572"/>
            <a:ext cx="3200400" cy="4461163"/>
          </a:xfrm>
        </p:spPr>
        <p:txBody>
          <a:bodyPr>
            <a:normAutofit/>
          </a:bodyPr>
          <a:lstStyle/>
          <a:p>
            <a:r>
              <a:rPr lang="en-US" sz="3400" b="1">
                <a:solidFill>
                  <a:srgbClr val="FFFFFF"/>
                </a:solidFill>
                <a:latin typeface="Georgia" panose="02040502050405020303" pitchFamily="18" charset="0"/>
              </a:rPr>
              <a:t>Some cases need immediate social work help, but not necessarily judicial intervention</a:t>
            </a:r>
            <a:endParaRPr lang="en-IL" sz="3400" b="1">
              <a:solidFill>
                <a:srgbClr val="FFFFFF"/>
              </a:solidFil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01C6F3E8-6AB5-B85F-70BA-23BB684E4176}"/>
              </a:ext>
            </a:extLst>
          </p:cNvPr>
          <p:cNvSpPr>
            <a:spLocks noGrp="1"/>
          </p:cNvSpPr>
          <p:nvPr>
            <p:ph idx="1"/>
          </p:nvPr>
        </p:nvSpPr>
        <p:spPr>
          <a:xfrm>
            <a:off x="4447308" y="591344"/>
            <a:ext cx="6906491" cy="5585619"/>
          </a:xfrm>
        </p:spPr>
        <p:txBody>
          <a:bodyPr anchor="ctr">
            <a:normAutofit/>
          </a:bodyPr>
          <a:lstStyle/>
          <a:p>
            <a:pPr marL="0" indent="0" algn="l" rtl="0">
              <a:buNone/>
            </a:pPr>
            <a:r>
              <a:rPr lang="en-US" b="1" dirty="0">
                <a:latin typeface="Arial" panose="020B0604020202020204" pitchFamily="34" charset="0"/>
                <a:cs typeface="Arial" panose="020B0604020202020204" pitchFamily="34" charset="0"/>
              </a:rPr>
              <a:t>Most cases require help in resolving relationship problems.</a:t>
            </a:r>
          </a:p>
          <a:p>
            <a:pPr marL="0" indent="0" algn="l" rtl="0">
              <a:buNone/>
            </a:pPr>
            <a:r>
              <a:rPr lang="en-US" b="1" dirty="0">
                <a:latin typeface="Arial" panose="020B0604020202020204" pitchFamily="34" charset="0"/>
                <a:cs typeface="Arial" panose="020B0604020202020204" pitchFamily="34" charset="0"/>
              </a:rPr>
              <a:t>Many of these cases do not need a judicial adjudication.</a:t>
            </a:r>
          </a:p>
          <a:p>
            <a:pPr marL="0" indent="0" algn="l" rtl="0">
              <a:buNone/>
            </a:pPr>
            <a:r>
              <a:rPr lang="en-US" b="1" dirty="0">
                <a:latin typeface="Arial" panose="020B0604020202020204" pitchFamily="34" charset="0"/>
                <a:cs typeface="Arial" panose="020B0604020202020204" pitchFamily="34" charset="0"/>
              </a:rPr>
              <a:t>So, the trieur should be able to call on social workers for intake, assessment and advice for the parents.</a:t>
            </a:r>
          </a:p>
        </p:txBody>
      </p:sp>
      <p:sp>
        <p:nvSpPr>
          <p:cNvPr id="6" name="TextBox 5">
            <a:extLst>
              <a:ext uri="{FF2B5EF4-FFF2-40B4-BE49-F238E27FC236}">
                <a16:creationId xmlns:a16="http://schemas.microsoft.com/office/drawing/2014/main" id="{C3AB9CAC-7444-745C-81EE-0895505903DB}"/>
              </a:ext>
            </a:extLst>
          </p:cNvPr>
          <p:cNvSpPr txBox="1"/>
          <p:nvPr/>
        </p:nvSpPr>
        <p:spPr>
          <a:xfrm>
            <a:off x="4086649" y="6490447"/>
            <a:ext cx="450751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Law and Justice Advisory Board, Two Wishes Foundation, 2025</a:t>
            </a:r>
            <a:endParaRPr lang="en-IL"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40013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F66A425-A3BB-4357-A93D-C4400BF7E95A}"/>
              </a:ext>
            </a:extLst>
          </p:cNvPr>
          <p:cNvSpPr>
            <a:spLocks noGrp="1"/>
          </p:cNvSpPr>
          <p:nvPr>
            <p:ph type="title"/>
          </p:nvPr>
        </p:nvSpPr>
        <p:spPr>
          <a:xfrm>
            <a:off x="656690" y="2161805"/>
            <a:ext cx="3200400" cy="4461163"/>
          </a:xfrm>
        </p:spPr>
        <p:txBody>
          <a:bodyPr>
            <a:normAutofit/>
          </a:bodyPr>
          <a:lstStyle/>
          <a:p>
            <a:r>
              <a:rPr lang="en-US" b="1" dirty="0">
                <a:solidFill>
                  <a:srgbClr val="FFFFFF"/>
                </a:solidFill>
                <a:latin typeface="Georgia" panose="02040502050405020303" pitchFamily="18" charset="0"/>
              </a:rPr>
              <a:t>Is it really urgent? </a:t>
            </a:r>
            <a:endParaRPr lang="en-IL" b="1">
              <a:solidFill>
                <a:srgbClr val="FFFFFF"/>
              </a:solidFil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0558564F-44A3-03BA-31C6-5D2047214FFC}"/>
              </a:ext>
            </a:extLst>
          </p:cNvPr>
          <p:cNvSpPr>
            <a:spLocks noGrp="1"/>
          </p:cNvSpPr>
          <p:nvPr>
            <p:ph idx="1"/>
          </p:nvPr>
        </p:nvSpPr>
        <p:spPr>
          <a:xfrm>
            <a:off x="4447308" y="812407"/>
            <a:ext cx="6906491" cy="5585619"/>
          </a:xfrm>
        </p:spPr>
        <p:txBody>
          <a:bodyPr anchor="ctr">
            <a:normAutofit/>
          </a:bodyPr>
          <a:lstStyle/>
          <a:p>
            <a:pPr algn="l" rtl="0"/>
            <a:r>
              <a:rPr lang="en-US" b="1" dirty="0">
                <a:latin typeface="Arial" panose="020B0604020202020204" pitchFamily="34" charset="0"/>
                <a:cs typeface="Arial" panose="020B0604020202020204" pitchFamily="34" charset="0"/>
              </a:rPr>
              <a:t>Not all applications marked “urgent” are in fact urgent</a:t>
            </a:r>
          </a:p>
          <a:p>
            <a:pPr algn="l" rtl="0"/>
            <a:r>
              <a:rPr lang="en-US" b="1" dirty="0">
                <a:latin typeface="Arial" panose="020B0604020202020204" pitchFamily="34" charset="0"/>
                <a:cs typeface="Arial" panose="020B0604020202020204" pitchFamily="34" charset="0"/>
              </a:rPr>
              <a:t>Some “regular” applications are in fact urgent, especially where child-parent contact issues are concerned</a:t>
            </a:r>
          </a:p>
          <a:p>
            <a:pPr algn="l" rtl="0"/>
            <a:r>
              <a:rPr lang="en-US" b="1" dirty="0">
                <a:latin typeface="Arial" panose="020B0604020202020204" pitchFamily="34" charset="0"/>
                <a:cs typeface="Arial" panose="020B0604020202020204" pitchFamily="34" charset="0"/>
              </a:rPr>
              <a:t>For example, abduction and relocation applications need immediate intervention to prevent reliance on time lapse </a:t>
            </a:r>
            <a:r>
              <a:rPr lang="en-US" b="1" i="1" dirty="0">
                <a:latin typeface="Arial" panose="020B0604020202020204" pitchFamily="34" charset="0"/>
                <a:cs typeface="Arial" panose="020B0604020202020204" pitchFamily="34" charset="0"/>
              </a:rPr>
              <a:t>fait accompli</a:t>
            </a:r>
            <a:endParaRPr lang="en-US" b="1" dirty="0">
              <a:latin typeface="Arial" panose="020B0604020202020204" pitchFamily="34" charset="0"/>
              <a:cs typeface="Arial" panose="020B0604020202020204" pitchFamily="34" charset="0"/>
            </a:endParaRPr>
          </a:p>
          <a:p>
            <a:pPr marL="0" indent="0" algn="l" rtl="0">
              <a:buNone/>
            </a:pP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So, a trained trieur should review each application</a:t>
            </a:r>
          </a:p>
          <a:p>
            <a:pPr marL="0" indent="0">
              <a:buNone/>
            </a:pPr>
            <a:endParaRPr lang="en-IL"/>
          </a:p>
        </p:txBody>
      </p:sp>
      <p:sp>
        <p:nvSpPr>
          <p:cNvPr id="6" name="TextBox 5">
            <a:extLst>
              <a:ext uri="{FF2B5EF4-FFF2-40B4-BE49-F238E27FC236}">
                <a16:creationId xmlns:a16="http://schemas.microsoft.com/office/drawing/2014/main" id="{E040CD58-94DF-76D8-1F7C-E3C09CFA14CC}"/>
              </a:ext>
            </a:extLst>
          </p:cNvPr>
          <p:cNvSpPr txBox="1"/>
          <p:nvPr/>
        </p:nvSpPr>
        <p:spPr>
          <a:xfrm>
            <a:off x="4080672" y="6484469"/>
            <a:ext cx="450751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Law and Justice Advisory Board, Two Wishes Foundation, 2025</a:t>
            </a:r>
            <a:endParaRPr lang="en-IL"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46564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6F3275-5A8E-FD0D-86D3-7791F169034B}"/>
              </a:ext>
            </a:extLst>
          </p:cNvPr>
          <p:cNvSpPr>
            <a:spLocks noGrp="1"/>
          </p:cNvSpPr>
          <p:nvPr>
            <p:ph type="ctrTitle"/>
          </p:nvPr>
        </p:nvSpPr>
        <p:spPr>
          <a:xfrm>
            <a:off x="597187" y="2505794"/>
            <a:ext cx="3200400" cy="923206"/>
          </a:xfrm>
        </p:spPr>
        <p:txBody>
          <a:bodyPr>
            <a:normAutofit/>
          </a:bodyPr>
          <a:lstStyle/>
          <a:p>
            <a:r>
              <a:rPr lang="en-US" sz="5100" b="1" dirty="0">
                <a:solidFill>
                  <a:srgbClr val="FFFFFF"/>
                </a:solidFill>
                <a:latin typeface="Georgia" panose="02040502050405020303" pitchFamily="18" charset="0"/>
              </a:rPr>
              <a:t>Urgency</a:t>
            </a:r>
            <a:endParaRPr lang="en-IL" sz="5100" b="1">
              <a:solidFill>
                <a:srgbClr val="FFFFFF"/>
              </a:solidFill>
              <a:latin typeface="Georgia" panose="02040502050405020303" pitchFamily="18" charset="0"/>
            </a:endParaRPr>
          </a:p>
        </p:txBody>
      </p:sp>
      <p:sp>
        <p:nvSpPr>
          <p:cNvPr id="3" name="כותרת משנה 2">
            <a:extLst>
              <a:ext uri="{FF2B5EF4-FFF2-40B4-BE49-F238E27FC236}">
                <a16:creationId xmlns:a16="http://schemas.microsoft.com/office/drawing/2014/main" id="{93E4B3E0-7627-36BD-B9AD-4D2E8D28F3E2}"/>
              </a:ext>
            </a:extLst>
          </p:cNvPr>
          <p:cNvSpPr>
            <a:spLocks noGrp="1"/>
          </p:cNvSpPr>
          <p:nvPr>
            <p:ph type="subTitle" idx="1"/>
          </p:nvPr>
        </p:nvSpPr>
        <p:spPr>
          <a:xfrm>
            <a:off x="4447308" y="1278965"/>
            <a:ext cx="6906491" cy="3816257"/>
          </a:xfrm>
        </p:spPr>
        <p:txBody>
          <a:bodyPr anchor="ctr">
            <a:normAutofit/>
          </a:bodyPr>
          <a:lstStyle/>
          <a:p>
            <a:endParaRPr lang="en-US" dirty="0"/>
          </a:p>
          <a:p>
            <a:pPr algn="l"/>
            <a:r>
              <a:rPr lang="en-US" b="1" cap="none" dirty="0">
                <a:solidFill>
                  <a:schemeClr val="tx1"/>
                </a:solidFill>
                <a:latin typeface="Arial" panose="020B0604020202020204" pitchFamily="34" charset="0"/>
                <a:cs typeface="Arial" panose="020B0604020202020204" pitchFamily="34" charset="0"/>
              </a:rPr>
              <a:t>Some types of case have statutory timeframes, e.g.:</a:t>
            </a:r>
            <a:br>
              <a:rPr lang="en-US" b="1" cap="none" dirty="0">
                <a:solidFill>
                  <a:schemeClr val="tx1"/>
                </a:solidFill>
                <a:latin typeface="Arial" panose="020B0604020202020204" pitchFamily="34" charset="0"/>
                <a:cs typeface="Arial" panose="020B0604020202020204" pitchFamily="34" charset="0"/>
              </a:rPr>
            </a:br>
            <a:endParaRPr lang="en-US" b="1" cap="none" dirty="0">
              <a:solidFill>
                <a:schemeClr val="tx1"/>
              </a:solidFill>
              <a:latin typeface="Arial" panose="020B0604020202020204" pitchFamily="34" charset="0"/>
              <a:cs typeface="Arial" panose="020B0604020202020204" pitchFamily="34" charset="0"/>
            </a:endParaRPr>
          </a:p>
          <a:p>
            <a:pPr marL="342900" indent="-342900" algn="l" rtl="0">
              <a:buFont typeface="Arial" panose="020B0604020202020204" pitchFamily="34" charset="0"/>
              <a:buChar char="•"/>
            </a:pPr>
            <a:r>
              <a:rPr lang="en-US" b="1" cap="none" dirty="0">
                <a:solidFill>
                  <a:schemeClr val="tx1"/>
                </a:solidFill>
                <a:latin typeface="Arial" panose="020B0604020202020204" pitchFamily="34" charset="0"/>
                <a:cs typeface="Arial" panose="020B0604020202020204" pitchFamily="34" charset="0"/>
              </a:rPr>
              <a:t>Immediate </a:t>
            </a:r>
            <a:r>
              <a:rPr lang="en-US" b="1" i="1" cap="none" dirty="0">
                <a:solidFill>
                  <a:schemeClr val="tx1"/>
                </a:solidFill>
                <a:latin typeface="Arial" panose="020B0604020202020204" pitchFamily="34" charset="0"/>
                <a:cs typeface="Arial" panose="020B0604020202020204" pitchFamily="34" charset="0"/>
              </a:rPr>
              <a:t>ex </a:t>
            </a:r>
            <a:r>
              <a:rPr lang="en-US" b="1" i="1" cap="none" dirty="0" err="1">
                <a:solidFill>
                  <a:schemeClr val="tx1"/>
                </a:solidFill>
                <a:latin typeface="Arial" panose="020B0604020202020204" pitchFamily="34" charset="0"/>
                <a:cs typeface="Arial" panose="020B0604020202020204" pitchFamily="34" charset="0"/>
              </a:rPr>
              <a:t>parte</a:t>
            </a:r>
            <a:r>
              <a:rPr lang="en-US" b="1" i="1" cap="none" dirty="0">
                <a:solidFill>
                  <a:schemeClr val="tx1"/>
                </a:solidFill>
                <a:latin typeface="Arial" panose="020B0604020202020204" pitchFamily="34" charset="0"/>
                <a:cs typeface="Arial" panose="020B0604020202020204" pitchFamily="34" charset="0"/>
              </a:rPr>
              <a:t> </a:t>
            </a:r>
            <a:r>
              <a:rPr lang="en-US" b="1" cap="none" dirty="0">
                <a:solidFill>
                  <a:schemeClr val="tx1"/>
                </a:solidFill>
                <a:latin typeface="Arial" panose="020B0604020202020204" pitchFamily="34" charset="0"/>
                <a:cs typeface="Arial" panose="020B0604020202020204" pitchFamily="34" charset="0"/>
              </a:rPr>
              <a:t>hearing of DV injunction applications, with </a:t>
            </a:r>
            <a:r>
              <a:rPr lang="en-US" b="1" i="1" cap="none" dirty="0">
                <a:solidFill>
                  <a:schemeClr val="tx1"/>
                </a:solidFill>
                <a:latin typeface="Arial" panose="020B0604020202020204" pitchFamily="34" charset="0"/>
                <a:cs typeface="Arial" panose="020B0604020202020204" pitchFamily="34" charset="0"/>
              </a:rPr>
              <a:t>inter partes </a:t>
            </a:r>
            <a:r>
              <a:rPr lang="en-US" b="1" cap="none" dirty="0">
                <a:solidFill>
                  <a:schemeClr val="tx1"/>
                </a:solidFill>
                <a:latin typeface="Arial" panose="020B0604020202020204" pitchFamily="34" charset="0"/>
                <a:cs typeface="Arial" panose="020B0604020202020204" pitchFamily="34" charset="0"/>
              </a:rPr>
              <a:t>hearing within 7 days;</a:t>
            </a:r>
          </a:p>
          <a:p>
            <a:pPr marL="342900" indent="-342900" algn="l" rtl="0">
              <a:buFont typeface="Arial" panose="020B0604020202020204" pitchFamily="34" charset="0"/>
              <a:buChar char="•"/>
            </a:pPr>
            <a:r>
              <a:rPr lang="en-US" b="1" cap="none" dirty="0">
                <a:solidFill>
                  <a:schemeClr val="tx1"/>
                </a:solidFill>
                <a:latin typeface="Arial" panose="020B0604020202020204" pitchFamily="34" charset="0"/>
                <a:cs typeface="Arial" panose="020B0604020202020204" pitchFamily="34" charset="0"/>
              </a:rPr>
              <a:t>First hearing of applications alleging child abuse or contact interference within 14 days of filing;</a:t>
            </a:r>
          </a:p>
          <a:p>
            <a:pPr marL="342900" indent="-342900" algn="l" rtl="0">
              <a:buFont typeface="Arial" panose="020B0604020202020204" pitchFamily="34" charset="0"/>
              <a:buChar char="•"/>
            </a:pPr>
            <a:r>
              <a:rPr lang="en-US" b="1" cap="none" dirty="0">
                <a:solidFill>
                  <a:schemeClr val="tx1"/>
                </a:solidFill>
                <a:latin typeface="Arial" panose="020B0604020202020204" pitchFamily="34" charset="0"/>
                <a:cs typeface="Arial" panose="020B0604020202020204" pitchFamily="34" charset="0"/>
              </a:rPr>
              <a:t>Hague abduction applications – decision within 6 weeks.</a:t>
            </a:r>
            <a:endParaRPr lang="en-IL" b="1" cap="none">
              <a:solidFill>
                <a:schemeClr val="tx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EEBAB192-B46C-FE23-EBA1-3B7420C39D74}"/>
              </a:ext>
            </a:extLst>
          </p:cNvPr>
          <p:cNvSpPr txBox="1"/>
          <p:nvPr/>
        </p:nvSpPr>
        <p:spPr>
          <a:xfrm>
            <a:off x="4040427" y="6502399"/>
            <a:ext cx="450751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Law and Justice Advisory Board, Two Wishes Foundation, 2025</a:t>
            </a:r>
            <a:endParaRPr lang="en-IL"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47121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40EDDB-F090-334A-20A4-3CBE2011CEBD}"/>
              </a:ext>
            </a:extLst>
          </p:cNvPr>
          <p:cNvSpPr>
            <a:spLocks noGrp="1"/>
          </p:cNvSpPr>
          <p:nvPr>
            <p:ph type="title"/>
          </p:nvPr>
        </p:nvSpPr>
        <p:spPr>
          <a:xfrm>
            <a:off x="686834" y="2009456"/>
            <a:ext cx="3200400" cy="1791333"/>
          </a:xfrm>
        </p:spPr>
        <p:txBody>
          <a:bodyPr>
            <a:normAutofit/>
          </a:bodyPr>
          <a:lstStyle/>
          <a:p>
            <a:r>
              <a:rPr lang="en-US" b="1" dirty="0">
                <a:solidFill>
                  <a:srgbClr val="FFFFFF"/>
                </a:solidFill>
                <a:latin typeface="Georgia" panose="02040502050405020303" pitchFamily="18" charset="0"/>
              </a:rPr>
              <a:t>Levels of urgency</a:t>
            </a:r>
            <a:endParaRPr lang="en-IL" b="1">
              <a:solidFill>
                <a:srgbClr val="FFFFFF"/>
              </a:solidFil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9AC4C054-90D3-0A1C-B8ED-357431432A5E}"/>
              </a:ext>
            </a:extLst>
          </p:cNvPr>
          <p:cNvSpPr>
            <a:spLocks noGrp="1"/>
          </p:cNvSpPr>
          <p:nvPr>
            <p:ph idx="1"/>
          </p:nvPr>
        </p:nvSpPr>
        <p:spPr>
          <a:xfrm>
            <a:off x="4447308" y="591344"/>
            <a:ext cx="6906491" cy="5585619"/>
          </a:xfrm>
        </p:spPr>
        <p:txBody>
          <a:bodyPr anchor="ctr">
            <a:normAutofit/>
          </a:bodyPr>
          <a:lstStyle/>
          <a:p>
            <a:pPr algn="l" rtl="0"/>
            <a:r>
              <a:rPr lang="en-US" b="1" dirty="0">
                <a:latin typeface="Arial" panose="020B0604020202020204" pitchFamily="34" charset="0"/>
                <a:cs typeface="Arial" panose="020B0604020202020204" pitchFamily="34" charset="0"/>
              </a:rPr>
              <a:t>Immediate (court order required this day, </a:t>
            </a:r>
            <a:br>
              <a:rPr lang="en-US" b="1" dirty="0">
                <a:latin typeface="Arial" panose="020B0604020202020204" pitchFamily="34" charset="0"/>
                <a:cs typeface="Arial" panose="020B0604020202020204" pitchFamily="34" charset="0"/>
              </a:rPr>
            </a:br>
            <a:r>
              <a:rPr lang="en-US" b="1" i="1" dirty="0">
                <a:latin typeface="Arial" panose="020B0604020202020204" pitchFamily="34" charset="0"/>
                <a:cs typeface="Arial" panose="020B0604020202020204" pitchFamily="34" charset="0"/>
              </a:rPr>
              <a:t>ex </a:t>
            </a:r>
            <a:r>
              <a:rPr lang="en-US" b="1" i="1" dirty="0" err="1">
                <a:latin typeface="Arial" panose="020B0604020202020204" pitchFamily="34" charset="0"/>
                <a:cs typeface="Arial" panose="020B0604020202020204" pitchFamily="34" charset="0"/>
              </a:rPr>
              <a:t>parte</a:t>
            </a:r>
            <a:r>
              <a:rPr lang="en-US" b="1" dirty="0">
                <a:latin typeface="Arial" panose="020B0604020202020204" pitchFamily="34" charset="0"/>
                <a:cs typeface="Arial" panose="020B0604020202020204" pitchFamily="34" charset="0"/>
              </a:rPr>
              <a:t>, to prevent injury/deterioration/ abduction); </a:t>
            </a:r>
          </a:p>
          <a:p>
            <a:pPr algn="l" rtl="0"/>
            <a:r>
              <a:rPr lang="en-US" b="1" dirty="0">
                <a:latin typeface="Arial" panose="020B0604020202020204" pitchFamily="34" charset="0"/>
                <a:cs typeface="Arial" panose="020B0604020202020204" pitchFamily="34" charset="0"/>
              </a:rPr>
              <a:t>Next day (with expedited service on other party); </a:t>
            </a:r>
          </a:p>
          <a:p>
            <a:pPr algn="l" rtl="0"/>
            <a:r>
              <a:rPr lang="en-US" b="1" dirty="0">
                <a:latin typeface="Arial" panose="020B0604020202020204" pitchFamily="34" charset="0"/>
                <a:cs typeface="Arial" panose="020B0604020202020204" pitchFamily="34" charset="0"/>
              </a:rPr>
              <a:t>Within 7 days; </a:t>
            </a:r>
          </a:p>
          <a:p>
            <a:pPr algn="l" rtl="0"/>
            <a:r>
              <a:rPr lang="en-US" b="1" dirty="0">
                <a:latin typeface="Arial" panose="020B0604020202020204" pitchFamily="34" charset="0"/>
                <a:cs typeface="Arial" panose="020B0604020202020204" pitchFamily="34" charset="0"/>
              </a:rPr>
              <a:t>Within 14 days; </a:t>
            </a:r>
          </a:p>
          <a:p>
            <a:pPr algn="l" rtl="0"/>
            <a:r>
              <a:rPr lang="en-US" b="1" dirty="0">
                <a:latin typeface="Arial" panose="020B0604020202020204" pitchFamily="34" charset="0"/>
                <a:cs typeface="Arial" panose="020B0604020202020204" pitchFamily="34" charset="0"/>
              </a:rPr>
              <a:t>Not urgent.</a:t>
            </a:r>
            <a:endParaRPr lang="en-IL" b="1">
              <a:latin typeface="Arial" panose="020B0604020202020204" pitchFamily="34" charset="0"/>
              <a:cs typeface="Arial" panose="020B0604020202020204" pitchFamily="34" charset="0"/>
            </a:endParaRPr>
          </a:p>
          <a:p>
            <a:endParaRPr lang="en-IL"/>
          </a:p>
        </p:txBody>
      </p:sp>
      <p:sp>
        <p:nvSpPr>
          <p:cNvPr id="6" name="TextBox 5">
            <a:extLst>
              <a:ext uri="{FF2B5EF4-FFF2-40B4-BE49-F238E27FC236}">
                <a16:creationId xmlns:a16="http://schemas.microsoft.com/office/drawing/2014/main" id="{C2722141-E7F3-FF3F-EABA-9B99B8908A3B}"/>
              </a:ext>
            </a:extLst>
          </p:cNvPr>
          <p:cNvSpPr txBox="1"/>
          <p:nvPr/>
        </p:nvSpPr>
        <p:spPr>
          <a:xfrm>
            <a:off x="4128484" y="6481046"/>
            <a:ext cx="450751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Law and Justice Advisory Board, Two Wishes Foundation, 2025</a:t>
            </a:r>
            <a:endParaRPr lang="en-IL"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27962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864C786-E04E-22CA-1BC9-E233D333F26C}"/>
              </a:ext>
            </a:extLst>
          </p:cNvPr>
          <p:cNvSpPr>
            <a:spLocks noGrp="1"/>
          </p:cNvSpPr>
          <p:nvPr>
            <p:ph type="title"/>
          </p:nvPr>
        </p:nvSpPr>
        <p:spPr>
          <a:xfrm>
            <a:off x="1171074" y="1396686"/>
            <a:ext cx="3598150" cy="4064628"/>
          </a:xfrm>
        </p:spPr>
        <p:txBody>
          <a:bodyPr>
            <a:normAutofit/>
          </a:bodyPr>
          <a:lstStyle/>
          <a:p>
            <a:pPr rtl="0"/>
            <a:r>
              <a:rPr lang="en-AU" sz="3700" b="1" dirty="0">
                <a:solidFill>
                  <a:srgbClr val="FFFFFF"/>
                </a:solidFill>
                <a:latin typeface="Georgia" panose="02040502050405020303" pitchFamily="18" charset="0"/>
              </a:rPr>
              <a:t>Swift handling by the court</a:t>
            </a:r>
            <a:br>
              <a:rPr lang="en-AU" sz="3700" b="1" dirty="0">
                <a:solidFill>
                  <a:srgbClr val="FFFFFF"/>
                </a:solidFill>
                <a:latin typeface="Georgia" panose="02040502050405020303" pitchFamily="18" charset="0"/>
              </a:rPr>
            </a:br>
            <a:br>
              <a:rPr lang="en-AU" sz="1000" b="1" dirty="0">
                <a:solidFill>
                  <a:srgbClr val="FFFFFF"/>
                </a:solidFill>
                <a:latin typeface="Georgia" panose="02040502050405020303" pitchFamily="18" charset="0"/>
              </a:rPr>
            </a:br>
            <a:br>
              <a:rPr lang="en-AU" sz="1000" b="1" dirty="0">
                <a:solidFill>
                  <a:srgbClr val="FFFFFF"/>
                </a:solidFill>
                <a:latin typeface="Georgia" panose="02040502050405020303" pitchFamily="18" charset="0"/>
              </a:rPr>
            </a:br>
            <a:r>
              <a:rPr lang="en-US" sz="2400" b="1" i="1" dirty="0">
                <a:solidFill>
                  <a:srgbClr val="FFFFFF"/>
                </a:solidFill>
                <a:latin typeface="Georgia" panose="02040502050405020303" pitchFamily="18" charset="0"/>
              </a:rPr>
              <a:t>Fast, but not furious</a:t>
            </a:r>
            <a:endParaRPr lang="en-IL" sz="2400">
              <a:solidFill>
                <a:srgbClr val="FFFFFF"/>
              </a:solidFil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EC108FEE-F40D-D6C7-4578-F2873B7C9C84}"/>
              </a:ext>
            </a:extLst>
          </p:cNvPr>
          <p:cNvSpPr>
            <a:spLocks noGrp="1"/>
          </p:cNvSpPr>
          <p:nvPr>
            <p:ph idx="1"/>
          </p:nvPr>
        </p:nvSpPr>
        <p:spPr>
          <a:xfrm>
            <a:off x="5352224" y="1681421"/>
            <a:ext cx="5536397" cy="3935281"/>
          </a:xfrm>
        </p:spPr>
        <p:txBody>
          <a:bodyPr>
            <a:normAutofit/>
          </a:bodyPr>
          <a:lstStyle/>
          <a:p>
            <a:pPr algn="l" rtl="0"/>
            <a:r>
              <a:rPr lang="en-GB" sz="2000" b="1" dirty="0">
                <a:latin typeface="Arial" panose="020B0604020202020204" pitchFamily="34" charset="0"/>
                <a:cs typeface="Arial" panose="020B0604020202020204" pitchFamily="34" charset="0"/>
              </a:rPr>
              <a:t>The longer a child is exposed to tension and stress, the more likely it is that he will suffer ongoing, and even lifetime, psychological harm;</a:t>
            </a:r>
            <a:br>
              <a:rPr lang="en-GB" sz="2000" b="1" dirty="0">
                <a:latin typeface="Arial" panose="020B0604020202020204" pitchFamily="34" charset="0"/>
                <a:cs typeface="Arial" panose="020B0604020202020204" pitchFamily="34" charset="0"/>
              </a:rPr>
            </a:br>
            <a:r>
              <a:rPr lang="en-GB" sz="2000" b="1" dirty="0">
                <a:latin typeface="Arial" panose="020B0604020202020204" pitchFamily="34" charset="0"/>
                <a:cs typeface="Arial" panose="020B0604020202020204" pitchFamily="34" charset="0"/>
              </a:rPr>
              <a:t> </a:t>
            </a:r>
          </a:p>
          <a:p>
            <a:pPr algn="l" rtl="0"/>
            <a:r>
              <a:rPr lang="en-GB" sz="2000" b="1" dirty="0">
                <a:latin typeface="Arial" panose="020B0604020202020204" pitchFamily="34" charset="0"/>
                <a:cs typeface="Arial" panose="020B0604020202020204" pitchFamily="34" charset="0"/>
              </a:rPr>
              <a:t>A child's perception of time is very different from that of an adult.</a:t>
            </a:r>
          </a:p>
          <a:p>
            <a:pPr marL="0" indent="0" rtl="0">
              <a:buNone/>
            </a:pPr>
            <a:br>
              <a:rPr lang="en" sz="1200" dirty="0">
                <a:latin typeface="Arial" panose="020B0604020202020204" pitchFamily="34" charset="0"/>
                <a:cs typeface="Arial" panose="020B0604020202020204" pitchFamily="34" charset="0"/>
              </a:rPr>
            </a:br>
            <a:r>
              <a:rPr lang="en" sz="1200" dirty="0">
                <a:latin typeface="Arial" panose="020B0604020202020204" pitchFamily="34" charset="0"/>
                <a:cs typeface="Arial" panose="020B0604020202020204" pitchFamily="34" charset="0"/>
              </a:rPr>
              <a:t>VJ </a:t>
            </a:r>
            <a:r>
              <a:rPr lang="en" sz="1200" dirty="0" err="1">
                <a:latin typeface="Arial" panose="020B0604020202020204" pitchFamily="34" charset="0"/>
                <a:cs typeface="Arial" panose="020B0604020202020204" pitchFamily="34" charset="0"/>
              </a:rPr>
              <a:t>Felitti</a:t>
            </a:r>
            <a:r>
              <a:rPr lang="en" sz="1200" dirty="0">
                <a:latin typeface="Arial" panose="020B0604020202020204" pitchFamily="34" charset="0"/>
                <a:cs typeface="Arial" panose="020B0604020202020204" pitchFamily="34" charset="0"/>
              </a:rPr>
              <a:t>, RF Anda, D Nordenberg, et al</a:t>
            </a:r>
            <a:r>
              <a:rPr lang="en" sz="1200" i="1" dirty="0">
                <a:latin typeface="Arial" panose="020B0604020202020204" pitchFamily="34" charset="0"/>
                <a:cs typeface="Arial" panose="020B0604020202020204" pitchFamily="34" charset="0"/>
              </a:rPr>
              <a:t>, ‘Relationship of childhood abuse and household dysfunction to many of the leading causes of death in adults: the Adverse Childhood Experiences (ACE) Study’</a:t>
            </a:r>
            <a:r>
              <a:rPr lang="en" sz="1200" dirty="0">
                <a:latin typeface="Arial" panose="020B0604020202020204" pitchFamily="34" charset="0"/>
                <a:cs typeface="Arial" panose="020B0604020202020204" pitchFamily="34" charset="0"/>
              </a:rPr>
              <a:t> (1998) 14(4) Am J Prev Med 245 1998;14(4):245-258 &lt;doi:10. 1016/S0749-3797(98)00017-8&gt;.</a:t>
            </a:r>
            <a:endParaRPr lang="en-IL" sz="1200">
              <a:latin typeface="Arial" panose="020B0604020202020204" pitchFamily="34" charset="0"/>
              <a:cs typeface="Arial" panose="020B0604020202020204" pitchFamily="34" charset="0"/>
            </a:endParaRPr>
          </a:p>
          <a:p>
            <a:endParaRPr lang="en-IL" sz="2000"/>
          </a:p>
        </p:txBody>
      </p:sp>
      <p:sp>
        <p:nvSpPr>
          <p:cNvPr id="6" name="TextBox 5">
            <a:extLst>
              <a:ext uri="{FF2B5EF4-FFF2-40B4-BE49-F238E27FC236}">
                <a16:creationId xmlns:a16="http://schemas.microsoft.com/office/drawing/2014/main" id="{C256B90F-5B4B-CCD6-64EC-799695988BB7}"/>
              </a:ext>
            </a:extLst>
          </p:cNvPr>
          <p:cNvSpPr txBox="1"/>
          <p:nvPr/>
        </p:nvSpPr>
        <p:spPr>
          <a:xfrm>
            <a:off x="4063985" y="6484470"/>
            <a:ext cx="4507580" cy="553998"/>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Law and Justice Advisory Board, Two Wishes Foundation, 2025</a:t>
            </a:r>
            <a:endParaRPr lang="en-IL" sz="120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0393345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9AAEFDC-6EF9-CDBF-B384-DA10094D9137}"/>
              </a:ext>
            </a:extLst>
          </p:cNvPr>
          <p:cNvSpPr>
            <a:spLocks noGrp="1"/>
          </p:cNvSpPr>
          <p:nvPr>
            <p:ph type="title"/>
          </p:nvPr>
        </p:nvSpPr>
        <p:spPr>
          <a:xfrm>
            <a:off x="1171074" y="1396686"/>
            <a:ext cx="3240506" cy="4064628"/>
          </a:xfrm>
        </p:spPr>
        <p:txBody>
          <a:bodyPr>
            <a:normAutofit/>
          </a:bodyPr>
          <a:lstStyle/>
          <a:p>
            <a:pPr rtl="0"/>
            <a:r>
              <a:rPr lang="en-US" sz="3700" b="1">
                <a:solidFill>
                  <a:srgbClr val="FFFFFF"/>
                </a:solidFill>
                <a:latin typeface="Georgia" panose="02040502050405020303" pitchFamily="18" charset="0"/>
              </a:rPr>
              <a:t>The Court has a Duty to Exercise Exceptional Diligence</a:t>
            </a:r>
            <a:endParaRPr lang="en-IL" sz="3700" b="1">
              <a:solidFill>
                <a:srgbClr val="FFFFFF"/>
              </a:solidFil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19C6949B-E162-92A7-D5A4-3A9347C83F1B}"/>
              </a:ext>
            </a:extLst>
          </p:cNvPr>
          <p:cNvSpPr>
            <a:spLocks noGrp="1"/>
          </p:cNvSpPr>
          <p:nvPr>
            <p:ph idx="1"/>
          </p:nvPr>
        </p:nvSpPr>
        <p:spPr>
          <a:xfrm>
            <a:off x="5370153" y="1526033"/>
            <a:ext cx="5536397" cy="3935281"/>
          </a:xfrm>
        </p:spPr>
        <p:txBody>
          <a:bodyPr>
            <a:normAutofit/>
          </a:bodyPr>
          <a:lstStyle/>
          <a:p>
            <a:pPr marL="0" indent="0" algn="l" rtl="0">
              <a:buNone/>
            </a:pPr>
            <a:r>
              <a:rPr lang="en-US" sz="2000" b="1" dirty="0">
                <a:latin typeface="Arial" panose="020B0604020202020204" pitchFamily="34" charset="0"/>
                <a:cs typeface="Arial" panose="020B0604020202020204" pitchFamily="34" charset="0"/>
              </a:rPr>
              <a:t>The European Court of Human Rights, in a case involving contact between a mother and her children, said this: </a:t>
            </a:r>
            <a:br>
              <a:rPr lang="en-US" sz="2000" b="1" dirty="0">
                <a:latin typeface="Arial" panose="020B0604020202020204" pitchFamily="34" charset="0"/>
                <a:cs typeface="Arial" panose="020B0604020202020204" pitchFamily="34" charset="0"/>
              </a:rPr>
            </a:br>
            <a:endParaRPr lang="en-IL" sz="2000" b="1">
              <a:latin typeface="Arial" panose="020B0604020202020204" pitchFamily="34" charset="0"/>
              <a:cs typeface="Arial" panose="020B0604020202020204" pitchFamily="34" charset="0"/>
            </a:endParaRPr>
          </a:p>
          <a:p>
            <a:pPr marL="0" indent="0" algn="l" rtl="0">
              <a:buNone/>
            </a:pPr>
            <a:r>
              <a:rPr lang="en-US" sz="2000" b="1" dirty="0">
                <a:latin typeface="Arial" panose="020B0604020202020204" pitchFamily="34" charset="0"/>
                <a:cs typeface="Arial" panose="020B0604020202020204" pitchFamily="34" charset="0"/>
              </a:rPr>
              <a:t>"</a:t>
            </a:r>
            <a:r>
              <a:rPr lang="en-US" sz="2000" i="1" dirty="0">
                <a:latin typeface="Arial" panose="020B0604020202020204" pitchFamily="34" charset="0"/>
                <a:cs typeface="Arial" panose="020B0604020202020204" pitchFamily="34" charset="0"/>
              </a:rPr>
              <a:t>In cases concerning a person’s relationship with his or her child, there is a duty to exercise exceptional diligence, in view of the risk that the passage of time may result in a de facto determination of the matter.</a:t>
            </a:r>
            <a:r>
              <a:rPr lang="en-US" b="1" i="1" dirty="0">
                <a:latin typeface="Arial" panose="020B0604020202020204" pitchFamily="34" charset="0"/>
                <a:cs typeface="Arial" panose="020B0604020202020204" pitchFamily="34" charset="0"/>
              </a:rPr>
              <a:t>”</a:t>
            </a:r>
            <a:br>
              <a:rPr lang="en-US" b="1" i="1" dirty="0">
                <a:latin typeface="Arial" panose="020B0604020202020204" pitchFamily="34" charset="0"/>
                <a:cs typeface="Arial" panose="020B0604020202020204" pitchFamily="34" charset="0"/>
              </a:rPr>
            </a:br>
            <a:br>
              <a:rPr lang="en-US" b="1" i="1" dirty="0">
                <a:latin typeface="Arial" panose="020B0604020202020204" pitchFamily="34" charset="0"/>
                <a:cs typeface="Arial" panose="020B0604020202020204" pitchFamily="34" charset="0"/>
              </a:rPr>
            </a:br>
            <a:r>
              <a:rPr lang="en" sz="1200" i="1" dirty="0" err="1">
                <a:latin typeface="Arial" panose="020B0604020202020204" pitchFamily="34" charset="0"/>
                <a:cs typeface="Arial" panose="020B0604020202020204" pitchFamily="34" charset="0"/>
              </a:rPr>
              <a:t>Pisica</a:t>
            </a:r>
            <a:r>
              <a:rPr lang="en" sz="1200" i="1" dirty="0">
                <a:latin typeface="Arial" panose="020B0604020202020204" pitchFamily="34" charset="0"/>
                <a:cs typeface="Arial" panose="020B0604020202020204" pitchFamily="34" charset="0"/>
              </a:rPr>
              <a:t> v Moldova (Application No 23641/17) </a:t>
            </a:r>
            <a:r>
              <a:rPr lang="en" sz="1200" dirty="0">
                <a:latin typeface="Arial" panose="020B0604020202020204" pitchFamily="34" charset="0"/>
                <a:cs typeface="Arial" panose="020B0604020202020204" pitchFamily="34" charset="0"/>
              </a:rPr>
              <a:t>29 October 2019, at para 66.</a:t>
            </a:r>
            <a:endParaRPr lang="en-IL" sz="1200">
              <a:latin typeface="Arial" panose="020B0604020202020204" pitchFamily="34" charset="0"/>
              <a:cs typeface="Arial" panose="020B0604020202020204" pitchFamily="34" charset="0"/>
            </a:endParaRPr>
          </a:p>
          <a:p>
            <a:endParaRPr lang="en-IL" sz="2000"/>
          </a:p>
        </p:txBody>
      </p:sp>
    </p:spTree>
    <p:extLst>
      <p:ext uri="{BB962C8B-B14F-4D97-AF65-F5344CB8AC3E}">
        <p14:creationId xmlns:p14="http://schemas.microsoft.com/office/powerpoint/2010/main" val="2871731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D179887-6AAA-D179-4EDB-EBF1C90D82FE}"/>
              </a:ext>
            </a:extLst>
          </p:cNvPr>
          <p:cNvSpPr>
            <a:spLocks noGrp="1"/>
          </p:cNvSpPr>
          <p:nvPr>
            <p:ph type="title"/>
          </p:nvPr>
        </p:nvSpPr>
        <p:spPr>
          <a:xfrm>
            <a:off x="1285450" y="1758427"/>
            <a:ext cx="3240506" cy="4064628"/>
          </a:xfrm>
        </p:spPr>
        <p:txBody>
          <a:bodyPr>
            <a:normAutofit/>
          </a:bodyPr>
          <a:lstStyle/>
          <a:p>
            <a:r>
              <a:rPr lang="en-US" b="1" dirty="0">
                <a:solidFill>
                  <a:srgbClr val="FFFFFF"/>
                </a:solidFill>
                <a:latin typeface="Georgia" panose="02040502050405020303" pitchFamily="18" charset="0"/>
              </a:rPr>
              <a:t>Multiple Judges, Multiple Hearings</a:t>
            </a:r>
            <a:endParaRPr lang="en-IL" b="1">
              <a:solidFill>
                <a:srgbClr val="FFFFFF"/>
              </a:solidFil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BECE34EA-266B-6922-6BDB-B980C8A6A375}"/>
              </a:ext>
            </a:extLst>
          </p:cNvPr>
          <p:cNvSpPr>
            <a:spLocks noGrp="1"/>
          </p:cNvSpPr>
          <p:nvPr>
            <p:ph idx="1"/>
          </p:nvPr>
        </p:nvSpPr>
        <p:spPr>
          <a:xfrm>
            <a:off x="5370153" y="1526033"/>
            <a:ext cx="5536397" cy="3935281"/>
          </a:xfrm>
        </p:spPr>
        <p:txBody>
          <a:bodyPr>
            <a:normAutofit/>
          </a:bodyPr>
          <a:lstStyle/>
          <a:p>
            <a:pPr marL="0" indent="0" algn="l">
              <a:buNone/>
            </a:pPr>
            <a:r>
              <a:rPr lang="en-US" sz="1900" dirty="0">
                <a:latin typeface="Arial" panose="020B0604020202020204" pitchFamily="34" charset="0"/>
                <a:cs typeface="Arial" panose="020B0604020202020204" pitchFamily="34" charset="0"/>
              </a:rPr>
              <a:t>Re T (A Child) (s 9(6) Children Act 1989 orders: Exceptional Circumstances: Parental Alienation): </a:t>
            </a:r>
            <a:r>
              <a:rPr lang="en-US" sz="1900" i="1" dirty="0">
                <a:latin typeface="Arial" panose="020B0604020202020204" pitchFamily="34" charset="0"/>
                <a:cs typeface="Arial" panose="020B0604020202020204" pitchFamily="34" charset="0"/>
              </a:rPr>
              <a:t>ten years, 70 hearings, 26 judges </a:t>
            </a:r>
            <a:r>
              <a:rPr lang="en" sz="1900" dirty="0">
                <a:latin typeface="Arial" panose="020B0604020202020204" pitchFamily="34" charset="0"/>
                <a:cs typeface="Arial" panose="020B0604020202020204" pitchFamily="34" charset="0"/>
              </a:rPr>
              <a:t>[2024] EWHC 59 (Fam)</a:t>
            </a:r>
          </a:p>
          <a:p>
            <a:pPr marL="0" indent="0" algn="l">
              <a:buNone/>
            </a:pPr>
            <a:endParaRPr lang="en-US" sz="1900" dirty="0">
              <a:latin typeface="Arial" panose="020B0604020202020204" pitchFamily="34" charset="0"/>
              <a:cs typeface="Arial" panose="020B0604020202020204" pitchFamily="34" charset="0"/>
            </a:endParaRPr>
          </a:p>
          <a:p>
            <a:pPr marL="0" indent="0" algn="l">
              <a:buNone/>
            </a:pPr>
            <a:r>
              <a:rPr lang="en-US" sz="1900" dirty="0">
                <a:latin typeface="Arial" panose="020B0604020202020204" pitchFamily="34" charset="0"/>
                <a:cs typeface="Arial" panose="020B0604020202020204" pitchFamily="34" charset="0"/>
              </a:rPr>
              <a:t>London Borough of Enfield v E (Unconscionable Delay): </a:t>
            </a:r>
            <a:r>
              <a:rPr lang="en-US" sz="1900" i="1" dirty="0">
                <a:latin typeface="Arial" panose="020B0604020202020204" pitchFamily="34" charset="0"/>
                <a:cs typeface="Arial" panose="020B0604020202020204" pitchFamily="34" charset="0"/>
              </a:rPr>
              <a:t>two years, nine different judges over seventeen hearings involving thirty-three different advocates.</a:t>
            </a:r>
            <a:r>
              <a:rPr lang="en" sz="1900" dirty="0">
                <a:latin typeface="Arial" panose="020B0604020202020204" pitchFamily="34" charset="0"/>
                <a:cs typeface="Arial" panose="020B0604020202020204" pitchFamily="34" charset="0"/>
              </a:rPr>
              <a:t>[2024] EWFC 183</a:t>
            </a:r>
            <a:endParaRPr lang="en-IL" sz="1900">
              <a:latin typeface="Arial" panose="020B0604020202020204" pitchFamily="34" charset="0"/>
              <a:cs typeface="Arial" panose="020B0604020202020204" pitchFamily="34" charset="0"/>
            </a:endParaRPr>
          </a:p>
          <a:p>
            <a:pPr marL="0" indent="0">
              <a:buNone/>
            </a:pPr>
            <a:endParaRPr lang="en-US" sz="2000" b="1" dirty="0">
              <a:latin typeface="Arial" panose="020B0604020202020204" pitchFamily="34" charset="0"/>
              <a:cs typeface="Arial" panose="020B0604020202020204" pitchFamily="34" charset="0"/>
            </a:endParaRPr>
          </a:p>
          <a:p>
            <a:pPr marL="0" indent="0" algn="l">
              <a:buNone/>
            </a:pPr>
            <a:r>
              <a:rPr lang="en-US" b="1" dirty="0">
                <a:latin typeface="Arial" panose="020B0604020202020204" pitchFamily="34" charset="0"/>
                <a:cs typeface="Arial" panose="020B0604020202020204" pitchFamily="34" charset="0"/>
              </a:rPr>
              <a:t>Such examples are unacceptable.</a:t>
            </a:r>
            <a:endParaRPr lang="en-IL"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83677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5E60BC9-1525-8B7D-DA65-FACF0CB6205B}"/>
              </a:ext>
            </a:extLst>
          </p:cNvPr>
          <p:cNvSpPr>
            <a:spLocks noGrp="1"/>
          </p:cNvSpPr>
          <p:nvPr>
            <p:ph type="title"/>
          </p:nvPr>
        </p:nvSpPr>
        <p:spPr>
          <a:xfrm>
            <a:off x="1069474" y="2137769"/>
            <a:ext cx="3240506" cy="1525807"/>
          </a:xfrm>
        </p:spPr>
        <p:txBody>
          <a:bodyPr>
            <a:normAutofit/>
          </a:bodyPr>
          <a:lstStyle/>
          <a:p>
            <a:r>
              <a:rPr lang="en-US" sz="4100" b="1" dirty="0">
                <a:solidFill>
                  <a:srgbClr val="FFFFFF"/>
                </a:solidFill>
                <a:latin typeface="Georgia" panose="02040502050405020303" pitchFamily="18" charset="0"/>
              </a:rPr>
              <a:t>Pathfinder Pilot</a:t>
            </a:r>
            <a:endParaRPr lang="en-IL" sz="4100" b="1">
              <a:solidFill>
                <a:srgbClr val="FFFFFF"/>
              </a:solidFil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A46E27AA-D966-234F-D3A4-3E8AF0AEB093}"/>
              </a:ext>
            </a:extLst>
          </p:cNvPr>
          <p:cNvSpPr>
            <a:spLocks noGrp="1"/>
          </p:cNvSpPr>
          <p:nvPr>
            <p:ph idx="1"/>
          </p:nvPr>
        </p:nvSpPr>
        <p:spPr>
          <a:xfrm>
            <a:off x="4880082" y="1836809"/>
            <a:ext cx="5536397" cy="3935281"/>
          </a:xfrm>
        </p:spPr>
        <p:txBody>
          <a:bodyPr>
            <a:normAutofit/>
          </a:bodyPr>
          <a:lstStyle/>
          <a:p>
            <a:pPr marL="0" indent="0" algn="l" rtl="0">
              <a:buNone/>
            </a:pPr>
            <a:r>
              <a:rPr lang="en-US" sz="1600" b="1" dirty="0">
                <a:latin typeface="Arial" panose="020B0604020202020204" pitchFamily="34" charset="0"/>
                <a:cs typeface="Arial" panose="020B0604020202020204" pitchFamily="34" charset="0"/>
              </a:rPr>
              <a:t>"</a:t>
            </a:r>
            <a:r>
              <a:rPr lang="en-US" sz="1600" i="1" dirty="0">
                <a:latin typeface="Arial" panose="020B0604020202020204" pitchFamily="34" charset="0"/>
                <a:cs typeface="Arial" panose="020B0604020202020204" pitchFamily="34" charset="0"/>
              </a:rPr>
              <a:t>Rather than being litigant led, with the court only gaining some independent account of the issues and of the child’s wishes and feelings some many months into the proceedings, no hearing is held in a Pathfinder court until CAFCASS or </a:t>
            </a:r>
            <a:r>
              <a:rPr lang="en-US" sz="1600" i="1" dirty="0" err="1">
                <a:latin typeface="Arial" panose="020B0604020202020204" pitchFamily="34" charset="0"/>
                <a:cs typeface="Arial" panose="020B0604020202020204" pitchFamily="34" charset="0"/>
              </a:rPr>
              <a:t>Cafcass</a:t>
            </a:r>
            <a:r>
              <a:rPr lang="en-US" sz="1600" i="1" dirty="0">
                <a:latin typeface="Arial" panose="020B0604020202020204" pitchFamily="34" charset="0"/>
                <a:cs typeface="Arial" panose="020B0604020202020204" pitchFamily="34" charset="0"/>
              </a:rPr>
              <a:t> Cymru have filed a full ‘Child Impact Report’. This means that at the first hearing the court has a good deal of information, including, importantly, the voice of the child so that that hearing is very much focused on ‘what are we going to do about this to make things better for your child’, rather than on ‘what is your dispute about?”</a:t>
            </a:r>
            <a:br>
              <a:rPr lang="en-AU" sz="1600" i="1" dirty="0">
                <a:latin typeface="Arial" panose="020B0604020202020204" pitchFamily="34" charset="0"/>
                <a:cs typeface="Arial" panose="020B0604020202020204" pitchFamily="34" charset="0"/>
              </a:rPr>
            </a:br>
            <a:endParaRPr lang="en-US" sz="1600" dirty="0">
              <a:latin typeface="Arial" panose="020B0604020202020204" pitchFamily="34" charset="0"/>
              <a:cs typeface="Arial" panose="020B0604020202020204" pitchFamily="34" charset="0"/>
            </a:endParaRPr>
          </a:p>
          <a:p>
            <a:pPr marL="0" indent="0" algn="r" rtl="0">
              <a:buNone/>
            </a:pPr>
            <a:r>
              <a:rPr lang="en-US" sz="1200" dirty="0">
                <a:latin typeface="Arial" panose="020B0604020202020204" pitchFamily="34" charset="0"/>
                <a:cs typeface="Arial" panose="020B0604020202020204" pitchFamily="34" charset="0"/>
              </a:rPr>
              <a:t>Sir Andrew  McFarlane</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View from the President’s Chambers</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April 2025</a:t>
            </a:r>
            <a:endParaRPr lang="en-IL"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09577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3353FDD-12A7-4637-E827-167873259A6F}"/>
              </a:ext>
            </a:extLst>
          </p:cNvPr>
          <p:cNvSpPr>
            <a:spLocks noGrp="1"/>
          </p:cNvSpPr>
          <p:nvPr>
            <p:ph type="title"/>
          </p:nvPr>
        </p:nvSpPr>
        <p:spPr>
          <a:xfrm>
            <a:off x="1117286" y="2089957"/>
            <a:ext cx="3240506" cy="1525808"/>
          </a:xfrm>
        </p:spPr>
        <p:txBody>
          <a:bodyPr>
            <a:normAutofit/>
          </a:bodyPr>
          <a:lstStyle/>
          <a:p>
            <a:r>
              <a:rPr lang="en-US" sz="3100" b="1" dirty="0">
                <a:solidFill>
                  <a:srgbClr val="FFFFFF"/>
                </a:solidFill>
                <a:latin typeface="Georgia" panose="02040502050405020303" pitchFamily="18" charset="0"/>
              </a:rPr>
              <a:t>Achievements of Pathfinder</a:t>
            </a:r>
            <a:endParaRPr lang="en-IL" sz="3100" b="1">
              <a:solidFill>
                <a:srgbClr val="FFFFFF"/>
              </a:solidFil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EB52BDEB-41C5-9B38-E612-031789AE3A28}"/>
              </a:ext>
            </a:extLst>
          </p:cNvPr>
          <p:cNvSpPr>
            <a:spLocks noGrp="1"/>
          </p:cNvSpPr>
          <p:nvPr>
            <p:ph idx="1"/>
          </p:nvPr>
        </p:nvSpPr>
        <p:spPr>
          <a:xfrm>
            <a:off x="5370153" y="1526033"/>
            <a:ext cx="5536397" cy="3935281"/>
          </a:xfrm>
        </p:spPr>
        <p:txBody>
          <a:bodyPr>
            <a:normAutofit/>
          </a:bodyPr>
          <a:lstStyle/>
          <a:p>
            <a:pPr marL="0" indent="0" rtl="0">
              <a:buNone/>
            </a:pPr>
            <a:r>
              <a:rPr lang="en-US" sz="1800" b="1" dirty="0">
                <a:latin typeface="Arial" panose="020B0604020202020204" pitchFamily="34" charset="0"/>
                <a:cs typeface="Arial" panose="020B0604020202020204" pitchFamily="34" charset="0"/>
              </a:rPr>
              <a:t>“</a:t>
            </a:r>
            <a:r>
              <a:rPr lang="en-US" sz="1800" i="1" dirty="0">
                <a:latin typeface="Arial" panose="020B0604020202020204" pitchFamily="34" charset="0"/>
                <a:cs typeface="Arial" panose="020B0604020202020204" pitchFamily="34" charset="0"/>
              </a:rPr>
              <a:t>In North Wales, the average number of weeks from application to final order has reduced from 29 weeks in 2022 to 18 weeks in 2024.  The number of open cases has reduced from 478 to 202 over that period.  In Dorset the average number of weeks from application to final order reduced from 38 weeks to 27 weeks during the same period. The number of open cases has fallen from 511 to 246.”</a:t>
            </a:r>
          </a:p>
          <a:p>
            <a:pPr marL="0" indent="0" rtl="0">
              <a:buNone/>
            </a:pPr>
            <a:endParaRPr lang="en-US" sz="800" i="1" dirty="0">
              <a:latin typeface="Arial" panose="020B0604020202020204" pitchFamily="34" charset="0"/>
              <a:cs typeface="Arial" panose="020B0604020202020204" pitchFamily="34" charset="0"/>
            </a:endParaRPr>
          </a:p>
          <a:p>
            <a:pPr marL="0" indent="0" algn="r" rtl="0">
              <a:buNone/>
            </a:pPr>
            <a:r>
              <a:rPr lang="en-US" sz="1400" dirty="0">
                <a:latin typeface="Arial" panose="020B0604020202020204" pitchFamily="34" charset="0"/>
                <a:cs typeface="Arial" panose="020B0604020202020204" pitchFamily="34" charset="0"/>
              </a:rPr>
              <a:t>Pathfinder Pilot Management Information, February 2025</a:t>
            </a:r>
          </a:p>
          <a:p>
            <a:pPr marL="0" indent="0" rtl="0">
              <a:buNone/>
            </a:pPr>
            <a:endParaRPr lang="en-US" sz="1800" b="1" i="1" dirty="0">
              <a:latin typeface="Arial" panose="020B0604020202020204" pitchFamily="34" charset="0"/>
              <a:cs typeface="Arial" panose="020B0604020202020204" pitchFamily="34" charset="0"/>
            </a:endParaRPr>
          </a:p>
          <a:p>
            <a:pPr marL="0" indent="0" rtl="0">
              <a:buNone/>
            </a:pPr>
            <a:r>
              <a:rPr lang="en-US" b="1" dirty="0">
                <a:latin typeface="Arial" panose="020B0604020202020204" pitchFamily="34" charset="0"/>
                <a:cs typeface="Arial" panose="020B0604020202020204" pitchFamily="34" charset="0"/>
              </a:rPr>
              <a:t>This is remarkable.</a:t>
            </a:r>
            <a:endParaRPr lang="en-IL" b="1">
              <a:latin typeface="Arial" panose="020B0604020202020204" pitchFamily="34" charset="0"/>
              <a:cs typeface="Arial" panose="020B0604020202020204" pitchFamily="34" charset="0"/>
            </a:endParaRPr>
          </a:p>
          <a:p>
            <a:endParaRPr lang="en-IL" sz="1800"/>
          </a:p>
        </p:txBody>
      </p:sp>
    </p:spTree>
    <p:extLst>
      <p:ext uri="{BB962C8B-B14F-4D97-AF65-F5344CB8AC3E}">
        <p14:creationId xmlns:p14="http://schemas.microsoft.com/office/powerpoint/2010/main" val="28082208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D51880FE-305E-8D21-5B51-230E829F8458}"/>
              </a:ext>
            </a:extLst>
          </p:cNvPr>
          <p:cNvSpPr>
            <a:spLocks noGrp="1"/>
          </p:cNvSpPr>
          <p:nvPr>
            <p:ph type="subTitle" idx="1"/>
          </p:nvPr>
        </p:nvSpPr>
        <p:spPr>
          <a:xfrm rot="21420000">
            <a:off x="-375012" y="3368586"/>
            <a:ext cx="10106194" cy="550333"/>
          </a:xfrm>
        </p:spPr>
        <p:txBody>
          <a:bodyPr/>
          <a:lstStyle/>
          <a:p>
            <a:r>
              <a:rPr lang="fr-BE" sz="3200" b="1" dirty="0">
                <a:solidFill>
                  <a:schemeClr val="accent1"/>
                </a:solidFill>
              </a:rPr>
              <a:t>Marie-France CARLIER - Family and </a:t>
            </a:r>
            <a:r>
              <a:rPr lang="fr-BE" sz="3200" b="1" dirty="0" err="1">
                <a:solidFill>
                  <a:schemeClr val="accent1"/>
                </a:solidFill>
              </a:rPr>
              <a:t>Youth</a:t>
            </a:r>
            <a:r>
              <a:rPr lang="fr-BE" sz="3200" b="1" dirty="0">
                <a:solidFill>
                  <a:schemeClr val="accent1"/>
                </a:solidFill>
              </a:rPr>
              <a:t> judge </a:t>
            </a:r>
            <a:br>
              <a:rPr lang="fr-BE" sz="3200" b="1" dirty="0">
                <a:solidFill>
                  <a:schemeClr val="accent1"/>
                </a:solidFill>
              </a:rPr>
            </a:br>
            <a:r>
              <a:rPr lang="fr-BE" sz="3200" b="1" dirty="0">
                <a:solidFill>
                  <a:schemeClr val="accent1"/>
                </a:solidFill>
              </a:rPr>
              <a:t>in Belgium </a:t>
            </a:r>
          </a:p>
        </p:txBody>
      </p:sp>
      <p:sp>
        <p:nvSpPr>
          <p:cNvPr id="8" name="TextBox 7">
            <a:extLst>
              <a:ext uri="{FF2B5EF4-FFF2-40B4-BE49-F238E27FC236}">
                <a16:creationId xmlns:a16="http://schemas.microsoft.com/office/drawing/2014/main" id="{7A1B7108-D0B9-7F82-F49D-63936F68B8C8}"/>
              </a:ext>
            </a:extLst>
          </p:cNvPr>
          <p:cNvSpPr txBox="1"/>
          <p:nvPr/>
        </p:nvSpPr>
        <p:spPr>
          <a:xfrm rot="21413932">
            <a:off x="733766" y="918875"/>
            <a:ext cx="10307502" cy="1908215"/>
          </a:xfrm>
          <a:prstGeom prst="rect">
            <a:avLst/>
          </a:prstGeom>
          <a:noFill/>
        </p:spPr>
        <p:txBody>
          <a:bodyPr wrap="none" rtlCol="0">
            <a:spAutoFit/>
          </a:bodyPr>
          <a:lstStyle/>
          <a:p>
            <a:pPr lvl="0" algn="l" defTabSz="457200" rtl="0">
              <a:defRPr/>
            </a:pPr>
            <a:r>
              <a:rPr lang="fr-BE" sz="4000" dirty="0">
                <a:solidFill>
                  <a:prstClr val="black"/>
                </a:solidFill>
              </a:rPr>
              <a:t>Judicial continuity :  One family - One judge</a:t>
            </a:r>
          </a:p>
          <a:p>
            <a:pPr lvl="0" algn="l" defTabSz="457200" rtl="0">
              <a:defRPr/>
            </a:pPr>
            <a:endParaRPr lang="fr-BE" sz="2000" dirty="0">
              <a:solidFill>
                <a:prstClr val="black"/>
              </a:solidFill>
            </a:endParaRPr>
          </a:p>
          <a:p>
            <a:pPr lvl="0" algn="l" defTabSz="457200" rtl="0">
              <a:defRPr/>
            </a:pPr>
            <a:r>
              <a:rPr lang="fr-BE" sz="4000" dirty="0">
                <a:solidFill>
                  <a:prstClr val="black"/>
                </a:solidFill>
              </a:rPr>
              <a:t>			                                One judge - One child </a:t>
            </a:r>
          </a:p>
          <a:p>
            <a:endParaRPr lang="en-US" dirty="0"/>
          </a:p>
        </p:txBody>
      </p:sp>
    </p:spTree>
    <p:extLst>
      <p:ext uri="{BB962C8B-B14F-4D97-AF65-F5344CB8AC3E}">
        <p14:creationId xmlns:p14="http://schemas.microsoft.com/office/powerpoint/2010/main" val="14299838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6B8C436A-17F1-45E5-8D61-ABB2537F1FF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42" name="Group 41">
            <a:extLst>
              <a:ext uri="{FF2B5EF4-FFF2-40B4-BE49-F238E27FC236}">
                <a16:creationId xmlns:a16="http://schemas.microsoft.com/office/drawing/2014/main" id="{F347E0D3-03EC-4163-AB6B-4B8633E187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397" y="0"/>
            <a:ext cx="12005350" cy="6644081"/>
            <a:chOff x="-25397" y="0"/>
            <a:chExt cx="12005350" cy="6644081"/>
          </a:xfrm>
        </p:grpSpPr>
        <p:sp useBgFill="1">
          <p:nvSpPr>
            <p:cNvPr id="43" name="Rectangle 42">
              <a:extLst>
                <a:ext uri="{FF2B5EF4-FFF2-40B4-BE49-F238E27FC236}">
                  <a16:creationId xmlns:a16="http://schemas.microsoft.com/office/drawing/2014/main" id="{2305F8EB-9925-4EE0-9AF9-4E6C4E12EC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44" name="Freeform 11">
              <a:extLst>
                <a:ext uri="{FF2B5EF4-FFF2-40B4-BE49-F238E27FC236}">
                  <a16:creationId xmlns:a16="http://schemas.microsoft.com/office/drawing/2014/main" id="{2EE90DE4-0E57-4670-9EE0-550432ABF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Impact" panose="020B0806030902050204"/>
                <a:ea typeface="+mn-ea"/>
                <a:cs typeface="+mn-cs"/>
              </a:endParaRPr>
            </a:p>
          </p:txBody>
        </p:sp>
        <p:sp>
          <p:nvSpPr>
            <p:cNvPr id="45" name="Rectangle 44">
              <a:extLst>
                <a:ext uri="{FF2B5EF4-FFF2-40B4-BE49-F238E27FC236}">
                  <a16:creationId xmlns:a16="http://schemas.microsoft.com/office/drawing/2014/main" id="{A5E8BBA0-89AD-4556-B426-068B806041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5600215"/>
              <a:ext cx="11706512"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grpSp>
      <p:graphicFrame>
        <p:nvGraphicFramePr>
          <p:cNvPr id="36" name="ZoneTexte 1">
            <a:extLst>
              <a:ext uri="{FF2B5EF4-FFF2-40B4-BE49-F238E27FC236}">
                <a16:creationId xmlns:a16="http://schemas.microsoft.com/office/drawing/2014/main" id="{FCFA1F2F-12DC-2466-CDB8-BBD36BE268F0}"/>
              </a:ext>
            </a:extLst>
          </p:cNvPr>
          <p:cNvGraphicFramePr/>
          <p:nvPr>
            <p:extLst>
              <p:ext uri="{D42A27DB-BD31-4B8C-83A1-F6EECF244321}">
                <p14:modId xmlns:p14="http://schemas.microsoft.com/office/powerpoint/2010/main" val="2518601968"/>
              </p:ext>
            </p:extLst>
          </p:nvPr>
        </p:nvGraphicFramePr>
        <p:xfrm>
          <a:off x="580102" y="1346573"/>
          <a:ext cx="10394950" cy="33115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61272951"/>
      </p:ext>
    </p:extLst>
  </p:cSld>
  <p:clrMapOvr>
    <a:masterClrMapping/>
  </p:clrMapOvr>
  <p:transition spd="slow">
    <p:randomBar dir="vert"/>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B30368-4EC2-43D6-0A0C-BA94451324CE}"/>
              </a:ext>
            </a:extLst>
          </p:cNvPr>
          <p:cNvSpPr>
            <a:spLocks noGrp="1"/>
          </p:cNvSpPr>
          <p:nvPr>
            <p:ph type="title"/>
          </p:nvPr>
        </p:nvSpPr>
        <p:spPr>
          <a:xfrm>
            <a:off x="685800" y="255182"/>
            <a:ext cx="10698125" cy="1275906"/>
          </a:xfrm>
        </p:spPr>
        <p:txBody>
          <a:bodyPr>
            <a:normAutofit/>
          </a:bodyPr>
          <a:lstStyle/>
          <a:p>
            <a:r>
              <a:rPr lang="fr-BE" dirty="0"/>
              <a:t>Family Courts </a:t>
            </a:r>
            <a:r>
              <a:rPr lang="fr-BE" dirty="0" err="1"/>
              <a:t>LaW</a:t>
            </a:r>
            <a:r>
              <a:rPr lang="fr-BE" dirty="0"/>
              <a:t> of 1995 in ISRAEL</a:t>
            </a:r>
          </a:p>
        </p:txBody>
      </p:sp>
      <p:sp>
        <p:nvSpPr>
          <p:cNvPr id="3" name="Espace réservé du contenu 2">
            <a:extLst>
              <a:ext uri="{FF2B5EF4-FFF2-40B4-BE49-F238E27FC236}">
                <a16:creationId xmlns:a16="http://schemas.microsoft.com/office/drawing/2014/main" id="{BDD0E938-625F-7433-ABA9-6543DC945CFB}"/>
              </a:ext>
            </a:extLst>
          </p:cNvPr>
          <p:cNvSpPr>
            <a:spLocks noGrp="1"/>
          </p:cNvSpPr>
          <p:nvPr>
            <p:ph sz="quarter" idx="13"/>
          </p:nvPr>
        </p:nvSpPr>
        <p:spPr>
          <a:xfrm>
            <a:off x="808074" y="1531089"/>
            <a:ext cx="10272433" cy="3955312"/>
          </a:xfrm>
        </p:spPr>
        <p:txBody>
          <a:bodyPr>
            <a:noAutofit/>
          </a:bodyPr>
          <a:lstStyle/>
          <a:p>
            <a:pPr marL="0" indent="0" algn="ctr">
              <a:buNone/>
            </a:pPr>
            <a:r>
              <a:rPr lang="fr-BE" sz="2400" b="1" dirty="0" err="1">
                <a:latin typeface="Calibri" panose="020F0502020204030204" pitchFamily="34" charset="0"/>
                <a:cs typeface="Calibri" panose="020F0502020204030204" pitchFamily="34" charset="0"/>
              </a:rPr>
              <a:t>Fixed</a:t>
            </a:r>
            <a:r>
              <a:rPr lang="fr-BE" sz="2400" b="1" dirty="0">
                <a:latin typeface="Calibri" panose="020F0502020204030204" pitchFamily="34" charset="0"/>
                <a:cs typeface="Calibri" panose="020F0502020204030204" pitchFamily="34" charset="0"/>
              </a:rPr>
              <a:t> as </a:t>
            </a:r>
            <a:r>
              <a:rPr lang="fr-BE" sz="2400" b="1" dirty="0" err="1">
                <a:latin typeface="Calibri" panose="020F0502020204030204" pitchFamily="34" charset="0"/>
                <a:cs typeface="Calibri" panose="020F0502020204030204" pitchFamily="34" charset="0"/>
              </a:rPr>
              <a:t>Guiding</a:t>
            </a:r>
            <a:r>
              <a:rPr lang="fr-BE" sz="2400" b="1" dirty="0">
                <a:latin typeface="Calibri" panose="020F0502020204030204" pitchFamily="34" charset="0"/>
                <a:cs typeface="Calibri" panose="020F0502020204030204" pitchFamily="34" charset="0"/>
              </a:rPr>
              <a:t> </a:t>
            </a:r>
            <a:r>
              <a:rPr lang="fr-BE" sz="2400" b="1" dirty="0" err="1">
                <a:latin typeface="Calibri" panose="020F0502020204030204" pitchFamily="34" charset="0"/>
                <a:cs typeface="Calibri" panose="020F0502020204030204" pitchFamily="34" charset="0"/>
              </a:rPr>
              <a:t>principle</a:t>
            </a:r>
            <a:r>
              <a:rPr lang="fr-BE" sz="2400" b="1" dirty="0">
                <a:latin typeface="Calibri" panose="020F0502020204030204" pitchFamily="34" charset="0"/>
                <a:cs typeface="Calibri" panose="020F0502020204030204" pitchFamily="34" charset="0"/>
              </a:rPr>
              <a:t> : </a:t>
            </a:r>
            <a:br>
              <a:rPr lang="fr-BE" sz="2400" b="1" dirty="0">
                <a:latin typeface="Calibri" panose="020F0502020204030204" pitchFamily="34" charset="0"/>
                <a:cs typeface="Calibri" panose="020F0502020204030204" pitchFamily="34" charset="0"/>
              </a:rPr>
            </a:br>
            <a:r>
              <a:rPr lang="fr-BE" sz="3200" b="1" dirty="0">
                <a:solidFill>
                  <a:srgbClr val="EF7F11"/>
                </a:solidFill>
                <a:latin typeface="Calibri" panose="020F0502020204030204" pitchFamily="34" charset="0"/>
                <a:cs typeface="Calibri" panose="020F0502020204030204" pitchFamily="34" charset="0"/>
              </a:rPr>
              <a:t>One FAMILY-one judge</a:t>
            </a:r>
          </a:p>
          <a:p>
            <a:pPr marL="0" indent="0">
              <a:buNone/>
            </a:pPr>
            <a:endParaRPr lang="fr-BE" sz="1200" b="1" dirty="0">
              <a:latin typeface="Calibri" panose="020F0502020204030204" pitchFamily="34" charset="0"/>
              <a:cs typeface="Calibri" panose="020F0502020204030204" pitchFamily="34" charset="0"/>
            </a:endParaRPr>
          </a:p>
          <a:p>
            <a:pPr lvl="1">
              <a:buFont typeface="Wingdings" panose="05000000000000000000" pitchFamily="2" charset="2"/>
              <a:buChar char="Ø"/>
            </a:pPr>
            <a:r>
              <a:rPr lang="fr-BE" sz="2000" b="1" dirty="0">
                <a:latin typeface="Calibri" panose="020F0502020204030204" pitchFamily="34" charset="0"/>
                <a:cs typeface="Calibri" panose="020F0502020204030204" pitchFamily="34" charset="0"/>
              </a:rPr>
              <a:t> </a:t>
            </a:r>
            <a:r>
              <a:rPr lang="fr-BE" sz="2000" b="1" dirty="0" err="1">
                <a:latin typeface="Calibri" panose="020F0502020204030204" pitchFamily="34" charset="0"/>
                <a:cs typeface="Calibri" panose="020F0502020204030204" pitchFamily="34" charset="0"/>
              </a:rPr>
              <a:t>allows</a:t>
            </a:r>
            <a:r>
              <a:rPr lang="fr-BE" sz="2000" b="1" dirty="0">
                <a:latin typeface="Calibri" panose="020F0502020204030204" pitchFamily="34" charset="0"/>
                <a:cs typeface="Calibri" panose="020F0502020204030204" pitchFamily="34" charset="0"/>
              </a:rPr>
              <a:t> the judge to </a:t>
            </a:r>
            <a:r>
              <a:rPr lang="fr-BE" sz="2000" b="1" dirty="0" err="1">
                <a:latin typeface="Calibri" panose="020F0502020204030204" pitchFamily="34" charset="0"/>
                <a:cs typeface="Calibri" panose="020F0502020204030204" pitchFamily="34" charset="0"/>
              </a:rPr>
              <a:t>identify</a:t>
            </a:r>
            <a:r>
              <a:rPr lang="fr-BE" sz="2000" b="1" dirty="0">
                <a:latin typeface="Calibri" panose="020F0502020204030204" pitchFamily="34" charset="0"/>
                <a:cs typeface="Calibri" panose="020F0502020204030204" pitchFamily="34" charset="0"/>
              </a:rPr>
              <a:t> all the </a:t>
            </a:r>
            <a:r>
              <a:rPr lang="fr-BE" sz="2000" b="1" dirty="0" err="1">
                <a:latin typeface="Calibri" panose="020F0502020204030204" pitchFamily="34" charset="0"/>
                <a:cs typeface="Calibri" panose="020F0502020204030204" pitchFamily="34" charset="0"/>
              </a:rPr>
              <a:t>relationships</a:t>
            </a:r>
            <a:r>
              <a:rPr lang="fr-BE" sz="2000" b="1" dirty="0">
                <a:latin typeface="Calibri" panose="020F0502020204030204" pitchFamily="34" charset="0"/>
                <a:cs typeface="Calibri" panose="020F0502020204030204" pitchFamily="34" charset="0"/>
              </a:rPr>
              <a:t>, the alliances </a:t>
            </a:r>
            <a:br>
              <a:rPr lang="fr-BE" sz="2000" b="1" dirty="0">
                <a:latin typeface="Calibri" panose="020F0502020204030204" pitchFamily="34" charset="0"/>
                <a:cs typeface="Calibri" panose="020F0502020204030204" pitchFamily="34" charset="0"/>
              </a:rPr>
            </a:br>
            <a:r>
              <a:rPr lang="fr-BE" sz="2000" b="1" dirty="0" err="1">
                <a:latin typeface="Calibri" panose="020F0502020204030204" pitchFamily="34" charset="0"/>
                <a:cs typeface="Calibri" panose="020F0502020204030204" pitchFamily="34" charset="0"/>
              </a:rPr>
              <a:t>within</a:t>
            </a:r>
            <a:r>
              <a:rPr lang="fr-BE" sz="2000" b="1" dirty="0">
                <a:latin typeface="Calibri" panose="020F0502020204030204" pitchFamily="34" charset="0"/>
                <a:cs typeface="Calibri" panose="020F0502020204030204" pitchFamily="34" charset="0"/>
              </a:rPr>
              <a:t> the family and to know </a:t>
            </a:r>
            <a:r>
              <a:rPr lang="fr-BE" sz="2000" b="1" dirty="0" err="1">
                <a:latin typeface="Calibri" panose="020F0502020204030204" pitchFamily="34" charset="0"/>
                <a:cs typeface="Calibri" panose="020F0502020204030204" pitchFamily="34" charset="0"/>
              </a:rPr>
              <a:t>better</a:t>
            </a:r>
            <a:r>
              <a:rPr lang="fr-BE" sz="2000" b="1" dirty="0">
                <a:latin typeface="Calibri" panose="020F0502020204030204" pitchFamily="34" charset="0"/>
                <a:cs typeface="Calibri" panose="020F0502020204030204" pitchFamily="34" charset="0"/>
              </a:rPr>
              <a:t> the </a:t>
            </a:r>
            <a:r>
              <a:rPr lang="fr-BE" sz="2000" b="1" dirty="0" err="1">
                <a:latin typeface="Calibri" panose="020F0502020204030204" pitchFamily="34" charset="0"/>
                <a:cs typeface="Calibri" panose="020F0502020204030204" pitchFamily="34" charset="0"/>
              </a:rPr>
              <a:t>personalities</a:t>
            </a:r>
            <a:r>
              <a:rPr lang="fr-BE" sz="2000" b="1" dirty="0">
                <a:latin typeface="Calibri" panose="020F0502020204030204" pitchFamily="34" charset="0"/>
                <a:cs typeface="Calibri" panose="020F0502020204030204" pitchFamily="34" charset="0"/>
              </a:rPr>
              <a:t> of the parents</a:t>
            </a:r>
            <a:br>
              <a:rPr lang="fr-BE" sz="2000" b="1" dirty="0">
                <a:latin typeface="Calibri" panose="020F0502020204030204" pitchFamily="34" charset="0"/>
                <a:cs typeface="Calibri" panose="020F0502020204030204" pitchFamily="34" charset="0"/>
              </a:rPr>
            </a:br>
            <a:endParaRPr lang="fr-BE" sz="1200" b="1" dirty="0">
              <a:latin typeface="Calibri" panose="020F0502020204030204" pitchFamily="34" charset="0"/>
              <a:cs typeface="Calibri" panose="020F0502020204030204" pitchFamily="34" charset="0"/>
            </a:endParaRPr>
          </a:p>
          <a:p>
            <a:pPr lvl="1">
              <a:buFont typeface="Wingdings" panose="05000000000000000000" pitchFamily="2" charset="2"/>
              <a:buChar char="Ø"/>
            </a:pPr>
            <a:r>
              <a:rPr lang="fr-BE" sz="2000" b="1" dirty="0" err="1">
                <a:latin typeface="Calibri" panose="020F0502020204030204" pitchFamily="34" charset="0"/>
                <a:cs typeface="Calibri" panose="020F0502020204030204" pitchFamily="34" charset="0"/>
              </a:rPr>
              <a:t>Makes</a:t>
            </a:r>
            <a:r>
              <a:rPr lang="fr-BE" sz="2000" b="1" dirty="0">
                <a:latin typeface="Calibri" panose="020F0502020204030204" pitchFamily="34" charset="0"/>
                <a:cs typeface="Calibri" panose="020F0502020204030204" pitchFamily="34" charset="0"/>
              </a:rPr>
              <a:t> </a:t>
            </a:r>
            <a:r>
              <a:rPr lang="fr-BE" sz="2000" b="1" dirty="0" err="1">
                <a:latin typeface="Calibri" panose="020F0502020204030204" pitchFamily="34" charset="0"/>
                <a:cs typeface="Calibri" panose="020F0502020204030204" pitchFamily="34" charset="0"/>
              </a:rPr>
              <a:t>it</a:t>
            </a:r>
            <a:r>
              <a:rPr lang="fr-BE" sz="2000" b="1" dirty="0">
                <a:latin typeface="Calibri" panose="020F0502020204030204" pitchFamily="34" charset="0"/>
                <a:cs typeface="Calibri" panose="020F0502020204030204" pitchFamily="34" charset="0"/>
              </a:rPr>
              <a:t> </a:t>
            </a:r>
            <a:r>
              <a:rPr lang="fr-BE" sz="2000" b="1" dirty="0" err="1">
                <a:latin typeface="Calibri" panose="020F0502020204030204" pitchFamily="34" charset="0"/>
                <a:cs typeface="Calibri" panose="020F0502020204030204" pitchFamily="34" charset="0"/>
              </a:rPr>
              <a:t>easier</a:t>
            </a:r>
            <a:r>
              <a:rPr lang="fr-BE" sz="2000" b="1" dirty="0">
                <a:latin typeface="Calibri" panose="020F0502020204030204" pitchFamily="34" charset="0"/>
                <a:cs typeface="Calibri" panose="020F0502020204030204" pitchFamily="34" charset="0"/>
              </a:rPr>
              <a:t> to observe </a:t>
            </a:r>
            <a:r>
              <a:rPr lang="fr-BE" sz="2000" b="1" dirty="0" err="1">
                <a:latin typeface="Calibri" panose="020F0502020204030204" pitchFamily="34" charset="0"/>
                <a:cs typeface="Calibri" panose="020F0502020204030204" pitchFamily="34" charset="0"/>
              </a:rPr>
              <a:t>personality</a:t>
            </a:r>
            <a:r>
              <a:rPr lang="fr-BE" sz="2000" b="1" dirty="0">
                <a:latin typeface="Calibri" panose="020F0502020204030204" pitchFamily="34" charset="0"/>
                <a:cs typeface="Calibri" panose="020F0502020204030204" pitchFamily="34" charset="0"/>
              </a:rPr>
              <a:t> </a:t>
            </a:r>
            <a:r>
              <a:rPr lang="fr-BE" sz="2000" b="1" dirty="0" err="1">
                <a:latin typeface="Calibri" panose="020F0502020204030204" pitchFamily="34" charset="0"/>
                <a:cs typeface="Calibri" panose="020F0502020204030204" pitchFamily="34" charset="0"/>
              </a:rPr>
              <a:t>disorders</a:t>
            </a:r>
            <a:r>
              <a:rPr lang="fr-BE" sz="2000" b="1" dirty="0">
                <a:latin typeface="Calibri" panose="020F0502020204030204" pitchFamily="34" charset="0"/>
                <a:cs typeface="Calibri" panose="020F0502020204030204" pitchFamily="34" charset="0"/>
              </a:rPr>
              <a:t> or manipulations </a:t>
            </a:r>
          </a:p>
        </p:txBody>
      </p:sp>
    </p:spTree>
    <p:extLst>
      <p:ext uri="{BB962C8B-B14F-4D97-AF65-F5344CB8AC3E}">
        <p14:creationId xmlns:p14="http://schemas.microsoft.com/office/powerpoint/2010/main" val="25612610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66" name="Picture 33">
            <a:extLst>
              <a:ext uri="{FF2B5EF4-FFF2-40B4-BE49-F238E27FC236}">
                <a16:creationId xmlns:a16="http://schemas.microsoft.com/office/drawing/2014/main" id="{F0FD18C6-B8B6-48F5-AA7B-0EE4D1B0FA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67" name="Group 35">
            <a:extLst>
              <a:ext uri="{FF2B5EF4-FFF2-40B4-BE49-F238E27FC236}">
                <a16:creationId xmlns:a16="http://schemas.microsoft.com/office/drawing/2014/main" id="{B2C8E898-CD31-4A81-BE10-44A5833B85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397" y="0"/>
            <a:ext cx="12005350" cy="6644081"/>
            <a:chOff x="-25397" y="0"/>
            <a:chExt cx="12005350" cy="6644081"/>
          </a:xfrm>
        </p:grpSpPr>
        <p:sp useBgFill="1">
          <p:nvSpPr>
            <p:cNvPr id="37" name="Rectangle 36">
              <a:extLst>
                <a:ext uri="{FF2B5EF4-FFF2-40B4-BE49-F238E27FC236}">
                  <a16:creationId xmlns:a16="http://schemas.microsoft.com/office/drawing/2014/main" id="{D96FD6C9-5185-4885-AFBC-42336D1403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38" name="Freeform 11">
              <a:extLst>
                <a:ext uri="{FF2B5EF4-FFF2-40B4-BE49-F238E27FC236}">
                  <a16:creationId xmlns:a16="http://schemas.microsoft.com/office/drawing/2014/main" id="{9681B8DF-C88C-4D6D-867A-6647E325F5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Impact" panose="020B0806030902050204"/>
                <a:ea typeface="+mn-ea"/>
                <a:cs typeface="+mn-cs"/>
              </a:endParaRPr>
            </a:p>
          </p:txBody>
        </p:sp>
        <p:sp>
          <p:nvSpPr>
            <p:cNvPr id="39" name="Rectangle 38">
              <a:extLst>
                <a:ext uri="{FF2B5EF4-FFF2-40B4-BE49-F238E27FC236}">
                  <a16:creationId xmlns:a16="http://schemas.microsoft.com/office/drawing/2014/main" id="{BEEC54F1-5318-478F-AD74-99F36CAED8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5600215"/>
              <a:ext cx="11706512"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grpSp>
      <p:sp>
        <p:nvSpPr>
          <p:cNvPr id="2" name="Titre 1">
            <a:extLst>
              <a:ext uri="{FF2B5EF4-FFF2-40B4-BE49-F238E27FC236}">
                <a16:creationId xmlns:a16="http://schemas.microsoft.com/office/drawing/2014/main" id="{B0A18662-B169-386F-855C-FF5EA292EED8}"/>
              </a:ext>
            </a:extLst>
          </p:cNvPr>
          <p:cNvSpPr>
            <a:spLocks noGrp="1"/>
          </p:cNvSpPr>
          <p:nvPr>
            <p:ph type="title"/>
          </p:nvPr>
        </p:nvSpPr>
        <p:spPr>
          <a:xfrm>
            <a:off x="5312802" y="213920"/>
            <a:ext cx="5774298" cy="1185359"/>
          </a:xfrm>
        </p:spPr>
        <p:txBody>
          <a:bodyPr vert="horz" lIns="91440" tIns="45720" rIns="91440" bIns="45720" rtlCol="0" anchor="ctr">
            <a:normAutofit/>
          </a:bodyPr>
          <a:lstStyle/>
          <a:p>
            <a:r>
              <a:rPr lang="en-US" sz="3800" dirty="0"/>
              <a:t>Family court law of July 31 2013 in Belgium</a:t>
            </a:r>
          </a:p>
        </p:txBody>
      </p:sp>
      <p:pic>
        <p:nvPicPr>
          <p:cNvPr id="28" name="Picture 4" descr="Un jouet rouge devant deux lignes de chiffres blancs">
            <a:extLst>
              <a:ext uri="{FF2B5EF4-FFF2-40B4-BE49-F238E27FC236}">
                <a16:creationId xmlns:a16="http://schemas.microsoft.com/office/drawing/2014/main" id="{A005A1CC-673D-6890-0ACD-C04E29DB8ED9}"/>
              </a:ext>
            </a:extLst>
          </p:cNvPr>
          <p:cNvPicPr>
            <a:picLocks noChangeAspect="1"/>
          </p:cNvPicPr>
          <p:nvPr/>
        </p:nvPicPr>
        <p:blipFill>
          <a:blip r:embed="rId4"/>
          <a:srcRect l="24396" r="20489" b="-1"/>
          <a:stretch>
            <a:fillRect/>
          </a:stretch>
        </p:blipFill>
        <p:spPr>
          <a:xfrm>
            <a:off x="404226" y="10"/>
            <a:ext cx="4443984" cy="5301586"/>
          </a:xfrm>
          <a:prstGeom prst="rect">
            <a:avLst/>
          </a:prstGeom>
          <a:ln w="57150" cmpd="thinThick">
            <a:solidFill>
              <a:schemeClr val="bg1">
                <a:lumMod val="50000"/>
              </a:schemeClr>
            </a:solidFill>
            <a:miter lim="800000"/>
          </a:ln>
        </p:spPr>
      </p:pic>
      <p:sp>
        <p:nvSpPr>
          <p:cNvPr id="29" name="ZoneTexte 28">
            <a:extLst>
              <a:ext uri="{FF2B5EF4-FFF2-40B4-BE49-F238E27FC236}">
                <a16:creationId xmlns:a16="http://schemas.microsoft.com/office/drawing/2014/main" id="{54CE142F-5475-D4B8-D6E9-071174FDB3FE}"/>
              </a:ext>
            </a:extLst>
          </p:cNvPr>
          <p:cNvSpPr txBox="1"/>
          <p:nvPr/>
        </p:nvSpPr>
        <p:spPr>
          <a:xfrm>
            <a:off x="5068630" y="1276350"/>
            <a:ext cx="6513770" cy="4098235"/>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20000"/>
              </a:lnSpc>
              <a:spcBef>
                <a:spcPts val="0"/>
              </a:spcBef>
              <a:spcAft>
                <a:spcPts val="600"/>
              </a:spcAft>
              <a:buClr>
                <a:srgbClr val="EE8011"/>
              </a:buClr>
              <a:buSzPct val="160000"/>
              <a:buFontTx/>
              <a:buNone/>
              <a:tabLst/>
              <a:defRPr/>
            </a:pPr>
            <a:r>
              <a:rPr kumimoji="0" lang="en-US" sz="1800" b="0" i="0" u="none" strike="noStrike" kern="1200" cap="all" spc="0" normalizeH="0" baseline="0" noProof="0" dirty="0">
                <a:ln>
                  <a:noFill/>
                </a:ln>
                <a:solidFill>
                  <a:prstClr val="black"/>
                </a:solidFill>
                <a:effectLst/>
                <a:uLnTx/>
                <a:uFillTx/>
                <a:latin typeface="Impact" panose="020B0806030902050204"/>
                <a:ea typeface="+mn-ea"/>
                <a:cs typeface="+mn-cs"/>
              </a:rPr>
              <a:t>Guiding principle : all legal matters concerning  a family under the responsibilty of a single judge  based  on the concept :   </a:t>
            </a:r>
            <a:endParaRPr lang="en-US" cap="all" dirty="0">
              <a:solidFill>
                <a:prstClr val="black"/>
              </a:solidFill>
              <a:latin typeface="Impact" panose="020B0806030902050204"/>
            </a:endParaRPr>
          </a:p>
          <a:p>
            <a:pPr marL="0" marR="0" lvl="0" indent="0" algn="ctr" defTabSz="914400" rtl="0" eaLnBrk="1" fontAlgn="auto" latinLnBrk="0" hangingPunct="1">
              <a:lnSpc>
                <a:spcPct val="120000"/>
              </a:lnSpc>
              <a:spcBef>
                <a:spcPts val="0"/>
              </a:spcBef>
              <a:spcAft>
                <a:spcPts val="600"/>
              </a:spcAft>
              <a:buClr>
                <a:srgbClr val="EE8011"/>
              </a:buClr>
              <a:buSzPct val="160000"/>
              <a:buFontTx/>
              <a:buNone/>
              <a:tabLst/>
              <a:defRPr/>
            </a:pPr>
            <a:r>
              <a:rPr kumimoji="0" lang="en-US" sz="2400" b="0" i="0" u="none" strike="noStrike" kern="1200" cap="all" spc="0" normalizeH="0" baseline="0" noProof="0" dirty="0">
                <a:ln>
                  <a:noFill/>
                </a:ln>
                <a:solidFill>
                  <a:srgbClr val="EF7F11"/>
                </a:solidFill>
                <a:effectLst/>
                <a:uLnTx/>
                <a:uFillTx/>
                <a:latin typeface="Impact" panose="020B0806030902050204"/>
                <a:ea typeface="+mn-ea"/>
                <a:cs typeface="+mn-cs"/>
              </a:rPr>
              <a:t>ONE FAMILY-ONE FILE-ONE JUDGE</a:t>
            </a:r>
          </a:p>
          <a:p>
            <a:pPr marL="0" marR="0" lvl="0" indent="-228600" algn="l" defTabSz="914400" rtl="0" eaLnBrk="1" fontAlgn="auto" latinLnBrk="0" hangingPunct="1">
              <a:lnSpc>
                <a:spcPct val="120000"/>
              </a:lnSpc>
              <a:spcBef>
                <a:spcPts val="0"/>
              </a:spcBef>
              <a:spcAft>
                <a:spcPts val="600"/>
              </a:spcAft>
              <a:buClr>
                <a:srgbClr val="EE8011"/>
              </a:buClr>
              <a:buSzPct val="160000"/>
              <a:buFont typeface="Arial" panose="020B0604020202020204" pitchFamily="34" charset="0"/>
              <a:buChar char="•"/>
              <a:tabLst/>
              <a:defRPr/>
            </a:pPr>
            <a:endParaRPr kumimoji="0" lang="en-US" sz="1800" b="0" i="0" u="none" strike="noStrike" kern="1200" cap="all" spc="0" normalizeH="0" baseline="0" noProof="0" dirty="0">
              <a:ln>
                <a:noFill/>
              </a:ln>
              <a:solidFill>
                <a:prstClr val="black"/>
              </a:solidFill>
              <a:effectLst/>
              <a:uLnTx/>
              <a:uFillTx/>
              <a:latin typeface="Impact" panose="020B0806030902050204"/>
              <a:ea typeface="+mn-ea"/>
              <a:cs typeface="+mn-cs"/>
            </a:endParaRPr>
          </a:p>
          <a:p>
            <a:pPr marL="285750" marR="0" lvl="0" indent="-228600" algn="l" defTabSz="914400" rtl="0" eaLnBrk="1" fontAlgn="auto" latinLnBrk="0" hangingPunct="1">
              <a:lnSpc>
                <a:spcPct val="120000"/>
              </a:lnSpc>
              <a:spcBef>
                <a:spcPts val="0"/>
              </a:spcBef>
              <a:spcAft>
                <a:spcPts val="600"/>
              </a:spcAft>
              <a:buClr>
                <a:srgbClr val="EE8011"/>
              </a:buClr>
              <a:buSzPct val="160000"/>
              <a:buFont typeface="Arial" panose="020B0604020202020204" pitchFamily="34" charset="0"/>
              <a:buChar char="•"/>
              <a:tabLst/>
              <a:defRPr/>
            </a:pPr>
            <a:r>
              <a:rPr kumimoji="0" lang="en-US" sz="1800" b="0" i="0" u="none" strike="noStrike" kern="1200" cap="all" spc="0" normalizeH="0" baseline="0" noProof="0" dirty="0">
                <a:ln>
                  <a:noFill/>
                </a:ln>
                <a:solidFill>
                  <a:prstClr val="black"/>
                </a:solidFill>
                <a:effectLst/>
                <a:uLnTx/>
                <a:uFillTx/>
                <a:latin typeface="Impact" panose="020B0806030902050204"/>
                <a:ea typeface="+mn-ea"/>
                <a:cs typeface="+mn-cs"/>
              </a:rPr>
              <a:t>prevents parties from having to repeatedly explain the background of  the case</a:t>
            </a:r>
          </a:p>
          <a:p>
            <a:pPr marL="285750" marR="0" lvl="0" indent="-228600" algn="l" defTabSz="914400" rtl="0" eaLnBrk="1" fontAlgn="auto" latinLnBrk="0" hangingPunct="1">
              <a:lnSpc>
                <a:spcPct val="120000"/>
              </a:lnSpc>
              <a:spcBef>
                <a:spcPts val="0"/>
              </a:spcBef>
              <a:spcAft>
                <a:spcPts val="600"/>
              </a:spcAft>
              <a:buClr>
                <a:srgbClr val="EE8011"/>
              </a:buClr>
              <a:buSzPct val="160000"/>
              <a:buFont typeface="Arial" panose="020B0604020202020204" pitchFamily="34" charset="0"/>
              <a:buChar char="•"/>
              <a:tabLst/>
              <a:defRPr/>
            </a:pPr>
            <a:r>
              <a:rPr kumimoji="0" lang="en-US" sz="1800" b="0" i="0" u="none" strike="noStrike" kern="1200" cap="all" spc="0" normalizeH="0" baseline="0" noProof="0" dirty="0" err="1">
                <a:ln>
                  <a:noFill/>
                </a:ln>
                <a:solidFill>
                  <a:prstClr val="black"/>
                </a:solidFill>
                <a:effectLst/>
                <a:uLnTx/>
                <a:uFillTx/>
                <a:latin typeface="Impact" panose="020B0806030902050204"/>
                <a:ea typeface="+mn-ea"/>
                <a:cs typeface="+mn-cs"/>
              </a:rPr>
              <a:t>promotES</a:t>
            </a:r>
            <a:r>
              <a:rPr kumimoji="0" lang="en-US" sz="1800" b="0" i="0" u="none" strike="noStrike" kern="1200" cap="all" spc="0" normalizeH="0" baseline="0" noProof="0" dirty="0">
                <a:ln>
                  <a:noFill/>
                </a:ln>
                <a:solidFill>
                  <a:prstClr val="black"/>
                </a:solidFill>
                <a:effectLst/>
                <a:uLnTx/>
                <a:uFillTx/>
                <a:latin typeface="Impact" panose="020B0806030902050204"/>
                <a:ea typeface="+mn-ea"/>
                <a:cs typeface="+mn-cs"/>
              </a:rPr>
              <a:t> procedural EFFICIENCY</a:t>
            </a:r>
          </a:p>
          <a:p>
            <a:pPr marL="285750" marR="0" lvl="0" indent="-228600" algn="l" defTabSz="914400" rtl="0" eaLnBrk="1" fontAlgn="auto" latinLnBrk="0" hangingPunct="1">
              <a:lnSpc>
                <a:spcPct val="120000"/>
              </a:lnSpc>
              <a:spcBef>
                <a:spcPts val="0"/>
              </a:spcBef>
              <a:spcAft>
                <a:spcPts val="600"/>
              </a:spcAft>
              <a:buClr>
                <a:srgbClr val="EE8011"/>
              </a:buClr>
              <a:buSzPct val="160000"/>
              <a:buFont typeface="Arial" panose="020B0604020202020204" pitchFamily="34" charset="0"/>
              <a:buChar char="•"/>
              <a:tabLst/>
              <a:defRPr/>
            </a:pPr>
            <a:r>
              <a:rPr kumimoji="0" lang="en-US" sz="1800" b="0" i="0" u="none" strike="noStrike" kern="1200" cap="all" spc="0" normalizeH="0" baseline="0" noProof="0" dirty="0" err="1">
                <a:ln>
                  <a:noFill/>
                </a:ln>
                <a:solidFill>
                  <a:prstClr val="black"/>
                </a:solidFill>
                <a:effectLst/>
                <a:uLnTx/>
                <a:uFillTx/>
                <a:latin typeface="Impact" panose="020B0806030902050204"/>
                <a:ea typeface="+mn-ea"/>
                <a:cs typeface="+mn-cs"/>
              </a:rPr>
              <a:t>ensureS</a:t>
            </a:r>
            <a:r>
              <a:rPr kumimoji="0" lang="en-US" sz="1800" b="0" i="0" u="none" strike="noStrike" kern="1200" cap="all" spc="0" normalizeH="0" baseline="0" noProof="0" dirty="0">
                <a:ln>
                  <a:noFill/>
                </a:ln>
                <a:solidFill>
                  <a:prstClr val="black"/>
                </a:solidFill>
                <a:effectLst/>
                <a:uLnTx/>
                <a:uFillTx/>
                <a:latin typeface="Impact" panose="020B0806030902050204"/>
                <a:ea typeface="+mn-ea"/>
                <a:cs typeface="+mn-cs"/>
              </a:rPr>
              <a:t> consistency between successive </a:t>
            </a:r>
            <a:r>
              <a:rPr kumimoji="0" lang="en-US" sz="1800" b="0" i="0" u="none" strike="noStrike" kern="1200" cap="all" spc="0" normalizeH="0" baseline="0" noProof="0" dirty="0" err="1">
                <a:ln>
                  <a:noFill/>
                </a:ln>
                <a:solidFill>
                  <a:prstClr val="black"/>
                </a:solidFill>
                <a:effectLst/>
                <a:uLnTx/>
                <a:uFillTx/>
                <a:latin typeface="Impact" panose="020B0806030902050204"/>
                <a:ea typeface="+mn-ea"/>
                <a:cs typeface="+mn-cs"/>
              </a:rPr>
              <a:t>decisionS</a:t>
            </a:r>
            <a:r>
              <a:rPr kumimoji="0" lang="en-US" sz="1800" b="0" i="0" u="none" strike="noStrike" kern="1200" cap="all" spc="0" normalizeH="0" baseline="0" noProof="0" dirty="0">
                <a:ln>
                  <a:noFill/>
                </a:ln>
                <a:solidFill>
                  <a:prstClr val="black"/>
                </a:solidFill>
                <a:effectLst/>
                <a:uLnTx/>
                <a:uFillTx/>
                <a:latin typeface="Impact" panose="020B0806030902050204"/>
                <a:ea typeface="+mn-ea"/>
                <a:cs typeface="+mn-cs"/>
              </a:rPr>
              <a:t> </a:t>
            </a:r>
          </a:p>
          <a:p>
            <a:pPr marL="285750" marR="0" lvl="0" indent="-228600" algn="l" defTabSz="914400" rtl="0" eaLnBrk="1" fontAlgn="auto" latinLnBrk="0" hangingPunct="1">
              <a:lnSpc>
                <a:spcPct val="120000"/>
              </a:lnSpc>
              <a:spcBef>
                <a:spcPts val="0"/>
              </a:spcBef>
              <a:spcAft>
                <a:spcPts val="600"/>
              </a:spcAft>
              <a:buClr>
                <a:srgbClr val="EE8011"/>
              </a:buClr>
              <a:buSzPct val="160000"/>
              <a:buFont typeface="Arial" panose="020B0604020202020204" pitchFamily="34" charset="0"/>
              <a:buChar char="•"/>
              <a:tabLst/>
              <a:defRPr/>
            </a:pPr>
            <a:r>
              <a:rPr kumimoji="0" lang="en-US" sz="1800" b="0" i="0" u="none" strike="noStrike" kern="1200" cap="all" spc="0" normalizeH="0" baseline="0" noProof="0" dirty="0" err="1">
                <a:ln>
                  <a:noFill/>
                </a:ln>
                <a:solidFill>
                  <a:prstClr val="black"/>
                </a:solidFill>
                <a:effectLst/>
                <a:uLnTx/>
                <a:uFillTx/>
                <a:latin typeface="Impact" panose="020B0806030902050204"/>
                <a:ea typeface="+mn-ea"/>
                <a:cs typeface="+mn-cs"/>
              </a:rPr>
              <a:t>enableS</a:t>
            </a:r>
            <a:r>
              <a:rPr kumimoji="0" lang="en-US" sz="1800" b="0" i="0" u="none" strike="noStrike" kern="1200" cap="all" spc="0" normalizeH="0" baseline="0" noProof="0" dirty="0">
                <a:ln>
                  <a:noFill/>
                </a:ln>
                <a:solidFill>
                  <a:prstClr val="black"/>
                </a:solidFill>
                <a:effectLst/>
                <a:uLnTx/>
                <a:uFillTx/>
                <a:latin typeface="Impact" panose="020B0806030902050204"/>
                <a:ea typeface="+mn-ea"/>
                <a:cs typeface="+mn-cs"/>
              </a:rPr>
              <a:t> the judge to become familiar WITH the parents and sometimes also the children	</a:t>
            </a:r>
          </a:p>
        </p:txBody>
      </p:sp>
    </p:spTree>
    <p:extLst>
      <p:ext uri="{BB962C8B-B14F-4D97-AF65-F5344CB8AC3E}">
        <p14:creationId xmlns:p14="http://schemas.microsoft.com/office/powerpoint/2010/main" val="12020435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23" name="Picture 8">
            <a:extLst>
              <a:ext uri="{FF2B5EF4-FFF2-40B4-BE49-F238E27FC236}">
                <a16:creationId xmlns:a16="http://schemas.microsoft.com/office/drawing/2014/main" id="{6B8C436A-17F1-45E5-8D61-ABB2537F1FF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4" name="Group 10">
            <a:extLst>
              <a:ext uri="{FF2B5EF4-FFF2-40B4-BE49-F238E27FC236}">
                <a16:creationId xmlns:a16="http://schemas.microsoft.com/office/drawing/2014/main" id="{F347E0D3-03EC-4163-AB6B-4B8633E187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397" y="0"/>
            <a:ext cx="12005350" cy="6644081"/>
            <a:chOff x="-25397" y="0"/>
            <a:chExt cx="12005350" cy="6644081"/>
          </a:xfrm>
        </p:grpSpPr>
        <p:sp useBgFill="1">
          <p:nvSpPr>
            <p:cNvPr id="12" name="Rectangle 11">
              <a:extLst>
                <a:ext uri="{FF2B5EF4-FFF2-40B4-BE49-F238E27FC236}">
                  <a16:creationId xmlns:a16="http://schemas.microsoft.com/office/drawing/2014/main" id="{2305F8EB-9925-4EE0-9AF9-4E6C4E12EC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3" name="Freeform 11">
              <a:extLst>
                <a:ext uri="{FF2B5EF4-FFF2-40B4-BE49-F238E27FC236}">
                  <a16:creationId xmlns:a16="http://schemas.microsoft.com/office/drawing/2014/main" id="{2EE90DE4-0E57-4670-9EE0-550432ABF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Impact" panose="020B0806030902050204"/>
                <a:ea typeface="+mn-ea"/>
                <a:cs typeface="+mn-cs"/>
              </a:endParaRPr>
            </a:p>
          </p:txBody>
        </p:sp>
        <p:sp>
          <p:nvSpPr>
            <p:cNvPr id="14" name="Rectangle 13">
              <a:extLst>
                <a:ext uri="{FF2B5EF4-FFF2-40B4-BE49-F238E27FC236}">
                  <a16:creationId xmlns:a16="http://schemas.microsoft.com/office/drawing/2014/main" id="{A5E8BBA0-89AD-4556-B426-068B806041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5600215"/>
              <a:ext cx="11706512"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grpSp>
      <p:sp useBgFill="1">
        <p:nvSpPr>
          <p:cNvPr id="25" name="Rectangle 24">
            <a:extLst>
              <a:ext uri="{FF2B5EF4-FFF2-40B4-BE49-F238E27FC236}">
                <a16:creationId xmlns:a16="http://schemas.microsoft.com/office/drawing/2014/main" id="{FB5C383D-0888-487C-96CA-98BA1EBA86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2" name="Titre 1">
            <a:extLst>
              <a:ext uri="{FF2B5EF4-FFF2-40B4-BE49-F238E27FC236}">
                <a16:creationId xmlns:a16="http://schemas.microsoft.com/office/drawing/2014/main" id="{8F408BA9-F401-D26B-CB5C-DA8F79F43A33}"/>
              </a:ext>
            </a:extLst>
          </p:cNvPr>
          <p:cNvSpPr>
            <a:spLocks noGrp="1"/>
          </p:cNvSpPr>
          <p:nvPr>
            <p:ph type="title"/>
          </p:nvPr>
        </p:nvSpPr>
        <p:spPr>
          <a:xfrm>
            <a:off x="685800" y="685800"/>
            <a:ext cx="10792837" cy="1151965"/>
          </a:xfrm>
        </p:spPr>
        <p:txBody>
          <a:bodyPr vert="horz" lIns="91440" tIns="45720" rIns="91440" bIns="45720" rtlCol="0" anchor="ctr">
            <a:normAutofit/>
          </a:bodyPr>
          <a:lstStyle/>
          <a:p>
            <a:r>
              <a:rPr lang="en-US"/>
              <a:t>UnIQUENESS of the family file</a:t>
            </a:r>
          </a:p>
        </p:txBody>
      </p:sp>
      <p:graphicFrame>
        <p:nvGraphicFramePr>
          <p:cNvPr id="26" name="ZoneTexte 2">
            <a:extLst>
              <a:ext uri="{FF2B5EF4-FFF2-40B4-BE49-F238E27FC236}">
                <a16:creationId xmlns:a16="http://schemas.microsoft.com/office/drawing/2014/main" id="{75F28071-54E5-82E1-F956-658FD857D886}"/>
              </a:ext>
            </a:extLst>
          </p:cNvPr>
          <p:cNvGraphicFramePr/>
          <p:nvPr>
            <p:extLst>
              <p:ext uri="{D42A27DB-BD31-4B8C-83A1-F6EECF244321}">
                <p14:modId xmlns:p14="http://schemas.microsoft.com/office/powerpoint/2010/main" val="2711484573"/>
              </p:ext>
            </p:extLst>
          </p:nvPr>
        </p:nvGraphicFramePr>
        <p:xfrm>
          <a:off x="685800" y="2063750"/>
          <a:ext cx="10793413" cy="39084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410914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6B8C436A-17F1-45E5-8D61-ABB2537F1FF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7" name="Group 26">
            <a:extLst>
              <a:ext uri="{FF2B5EF4-FFF2-40B4-BE49-F238E27FC236}">
                <a16:creationId xmlns:a16="http://schemas.microsoft.com/office/drawing/2014/main" id="{F347E0D3-03EC-4163-AB6B-4B8633E187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397" y="0"/>
            <a:ext cx="12005350" cy="6644081"/>
            <a:chOff x="-25397" y="0"/>
            <a:chExt cx="12005350" cy="6644081"/>
          </a:xfrm>
        </p:grpSpPr>
        <p:sp useBgFill="1">
          <p:nvSpPr>
            <p:cNvPr id="28" name="Rectangle 27">
              <a:extLst>
                <a:ext uri="{FF2B5EF4-FFF2-40B4-BE49-F238E27FC236}">
                  <a16:creationId xmlns:a16="http://schemas.microsoft.com/office/drawing/2014/main" id="{2305F8EB-9925-4EE0-9AF9-4E6C4E12EC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29" name="Freeform 11">
              <a:extLst>
                <a:ext uri="{FF2B5EF4-FFF2-40B4-BE49-F238E27FC236}">
                  <a16:creationId xmlns:a16="http://schemas.microsoft.com/office/drawing/2014/main" id="{2EE90DE4-0E57-4670-9EE0-550432ABF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Impact" panose="020B0806030902050204"/>
                <a:ea typeface="+mn-ea"/>
                <a:cs typeface="+mn-cs"/>
              </a:endParaRPr>
            </a:p>
          </p:txBody>
        </p:sp>
        <p:sp>
          <p:nvSpPr>
            <p:cNvPr id="30" name="Rectangle 29">
              <a:extLst>
                <a:ext uri="{FF2B5EF4-FFF2-40B4-BE49-F238E27FC236}">
                  <a16:creationId xmlns:a16="http://schemas.microsoft.com/office/drawing/2014/main" id="{A5E8BBA0-89AD-4556-B426-068B806041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5600215"/>
              <a:ext cx="11706512"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grpSp>
      <p:sp useBgFill="1">
        <p:nvSpPr>
          <p:cNvPr id="32" name="Rectangle 31">
            <a:extLst>
              <a:ext uri="{FF2B5EF4-FFF2-40B4-BE49-F238E27FC236}">
                <a16:creationId xmlns:a16="http://schemas.microsoft.com/office/drawing/2014/main" id="{56D17CE0-4072-41ED-BDEE-C7BC0ABF42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2" name="Titre 1">
            <a:extLst>
              <a:ext uri="{FF2B5EF4-FFF2-40B4-BE49-F238E27FC236}">
                <a16:creationId xmlns:a16="http://schemas.microsoft.com/office/drawing/2014/main" id="{B36C972E-C6E2-1285-B4CA-EB371D9BDFC6}"/>
              </a:ext>
            </a:extLst>
          </p:cNvPr>
          <p:cNvSpPr>
            <a:spLocks noGrp="1"/>
          </p:cNvSpPr>
          <p:nvPr>
            <p:ph type="title"/>
          </p:nvPr>
        </p:nvSpPr>
        <p:spPr>
          <a:xfrm>
            <a:off x="685800" y="685800"/>
            <a:ext cx="10792837" cy="1151965"/>
          </a:xfrm>
        </p:spPr>
        <p:txBody>
          <a:bodyPr vert="horz" lIns="91440" tIns="45720" rIns="91440" bIns="45720" rtlCol="0" anchor="ctr">
            <a:normAutofit/>
          </a:bodyPr>
          <a:lstStyle/>
          <a:p>
            <a:r>
              <a:rPr lang="en-US" dirty="0"/>
              <a:t>UNIQUENESS of The JUDGE</a:t>
            </a:r>
          </a:p>
        </p:txBody>
      </p:sp>
      <p:graphicFrame>
        <p:nvGraphicFramePr>
          <p:cNvPr id="21" name="ZoneTexte 2">
            <a:extLst>
              <a:ext uri="{FF2B5EF4-FFF2-40B4-BE49-F238E27FC236}">
                <a16:creationId xmlns:a16="http://schemas.microsoft.com/office/drawing/2014/main" id="{1AB81D73-3451-ABDA-C66B-3D98389EBEBD}"/>
              </a:ext>
            </a:extLst>
          </p:cNvPr>
          <p:cNvGraphicFramePr/>
          <p:nvPr>
            <p:extLst>
              <p:ext uri="{D42A27DB-BD31-4B8C-83A1-F6EECF244321}">
                <p14:modId xmlns:p14="http://schemas.microsoft.com/office/powerpoint/2010/main" val="3705631354"/>
              </p:ext>
            </p:extLst>
          </p:nvPr>
        </p:nvGraphicFramePr>
        <p:xfrm>
          <a:off x="685800" y="2063750"/>
          <a:ext cx="10793413" cy="39084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599553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00A59D1D-0134-46DF-99F7-50360D61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graphicFrame>
        <p:nvGraphicFramePr>
          <p:cNvPr id="28" name="ZoneTexte 1">
            <a:extLst>
              <a:ext uri="{FF2B5EF4-FFF2-40B4-BE49-F238E27FC236}">
                <a16:creationId xmlns:a16="http://schemas.microsoft.com/office/drawing/2014/main" id="{F29C78E6-A69A-526C-5AD0-4F717573EA63}"/>
              </a:ext>
            </a:extLst>
          </p:cNvPr>
          <p:cNvGraphicFramePr/>
          <p:nvPr>
            <p:extLst>
              <p:ext uri="{D42A27DB-BD31-4B8C-83A1-F6EECF244321}">
                <p14:modId xmlns:p14="http://schemas.microsoft.com/office/powerpoint/2010/main" val="1790808498"/>
              </p:ext>
            </p:extLst>
          </p:nvPr>
        </p:nvGraphicFramePr>
        <p:xfrm>
          <a:off x="0" y="119864"/>
          <a:ext cx="11529391" cy="5441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27745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2533DD1-8359-D55A-195E-C3FD109062C5}"/>
              </a:ext>
            </a:extLst>
          </p:cNvPr>
          <p:cNvSpPr>
            <a:spLocks noGrp="1"/>
          </p:cNvSpPr>
          <p:nvPr>
            <p:ph type="title"/>
          </p:nvPr>
        </p:nvSpPr>
        <p:spPr>
          <a:xfrm>
            <a:off x="950211" y="482863"/>
            <a:ext cx="9404723" cy="1400530"/>
          </a:xfrm>
        </p:spPr>
        <p:txBody>
          <a:bodyPr/>
          <a:lstStyle/>
          <a:p>
            <a:pPr algn="ctr"/>
            <a:r>
              <a:rPr lang="en-US" b="1" dirty="0">
                <a:latin typeface="Georgia" panose="02040502050405020303" pitchFamily="18" charset="0"/>
              </a:rPr>
              <a:t>Multidisciplinary Family Courts </a:t>
            </a:r>
            <a:endParaRPr lang="en-I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F17D0EC1-ABCA-9D45-AC10-57297B717C89}"/>
              </a:ext>
            </a:extLst>
          </p:cNvPr>
          <p:cNvSpPr>
            <a:spLocks noGrp="1"/>
          </p:cNvSpPr>
          <p:nvPr>
            <p:ph idx="1"/>
          </p:nvPr>
        </p:nvSpPr>
        <p:spPr>
          <a:xfrm>
            <a:off x="1993806" y="1724212"/>
            <a:ext cx="7317535" cy="4195481"/>
          </a:xfrm>
        </p:spPr>
        <p:txBody>
          <a:bodyPr>
            <a:normAutofit/>
          </a:bodyPr>
          <a:lstStyle/>
          <a:p>
            <a:pPr marL="0" indent="0" algn="ctr" rtl="0">
              <a:buNone/>
            </a:pPr>
            <a:r>
              <a:rPr lang="en-US" sz="1800" b="1" i="1" dirty="0">
                <a:latin typeface="Arial" panose="020B0604020202020204" pitchFamily="34" charset="0"/>
                <a:cs typeface="Arial" panose="020B0604020202020204" pitchFamily="34" charset="0"/>
              </a:rPr>
              <a:t>An operating theater needs surgeons, doctors who are specialists in the organs or medical conditions involved, anesthetists, nurses, technicians, etc.</a:t>
            </a:r>
          </a:p>
          <a:p>
            <a:pPr marL="0" indent="0" algn="ctr" rtl="0">
              <a:buNone/>
            </a:pPr>
            <a:r>
              <a:rPr lang="en-US" sz="1800" b="1" i="1" dirty="0">
                <a:latin typeface="Arial" panose="020B0604020202020204" pitchFamily="34" charset="0"/>
                <a:cs typeface="Arial" panose="020B0604020202020204" pitchFamily="34" charset="0"/>
              </a:rPr>
              <a:t> A judge cannot handle family matters involving children </a:t>
            </a:r>
            <a:br>
              <a:rPr lang="en-US" sz="1800" b="1" i="1" dirty="0">
                <a:latin typeface="Arial" panose="020B0604020202020204" pitchFamily="34" charset="0"/>
                <a:cs typeface="Arial" panose="020B0604020202020204" pitchFamily="34" charset="0"/>
              </a:rPr>
            </a:br>
            <a:r>
              <a:rPr lang="en-US" sz="1800" b="1" i="1" dirty="0">
                <a:latin typeface="Arial" panose="020B0604020202020204" pitchFamily="34" charset="0"/>
                <a:cs typeface="Arial" panose="020B0604020202020204" pitchFamily="34" charset="0"/>
              </a:rPr>
              <a:t>without the support of other professionals.</a:t>
            </a:r>
          </a:p>
          <a:p>
            <a:pPr marL="0" indent="0" algn="ctr" rtl="0">
              <a:buNone/>
            </a:pPr>
            <a:endParaRPr lang="en-US" sz="1800" b="1" i="1" dirty="0">
              <a:latin typeface="Arial" panose="020B0604020202020204" pitchFamily="34" charset="0"/>
              <a:cs typeface="Arial" panose="020B0604020202020204" pitchFamily="34" charset="0"/>
            </a:endParaRPr>
          </a:p>
          <a:p>
            <a:pPr marL="0" indent="0" algn="l" rtl="0">
              <a:buNone/>
            </a:pPr>
            <a:r>
              <a:rPr lang="en-US" sz="1800" b="1" dirty="0">
                <a:latin typeface="Arial" panose="020B0604020202020204" pitchFamily="34" charset="0"/>
                <a:cs typeface="Arial" panose="020B0604020202020204" pitchFamily="34" charset="0"/>
              </a:rPr>
              <a:t>Members of the various professions connected with the family court, who are involved in cases where families need help, to sit together on a regular basis, in order that they can learn together, and from each other, about current developments in each field.</a:t>
            </a:r>
          </a:p>
          <a:p>
            <a:pPr marL="0" indent="0" algn="l" rtl="0">
              <a:buNone/>
            </a:pPr>
            <a:r>
              <a:rPr lang="en-US" sz="1800" b="1" dirty="0">
                <a:latin typeface="Arial" panose="020B0604020202020204" pitchFamily="34" charset="0"/>
                <a:cs typeface="Arial" panose="020B0604020202020204" pitchFamily="34" charset="0"/>
              </a:rPr>
              <a:t>The family court needs to supply legal/judicial </a:t>
            </a:r>
            <a:r>
              <a:rPr lang="en-US" sz="1800" b="1" u="sng" dirty="0">
                <a:latin typeface="Arial" panose="020B0604020202020204" pitchFamily="34" charset="0"/>
                <a:cs typeface="Arial" panose="020B0604020202020204" pitchFamily="34" charset="0"/>
              </a:rPr>
              <a:t>and</a:t>
            </a:r>
            <a:r>
              <a:rPr lang="en-US" sz="1800" b="1" dirty="0">
                <a:latin typeface="Arial" panose="020B0604020202020204" pitchFamily="34" charset="0"/>
                <a:cs typeface="Arial" panose="020B0604020202020204" pitchFamily="34" charset="0"/>
              </a:rPr>
              <a:t> psychosocial services.</a:t>
            </a:r>
            <a:endParaRPr lang="en-IL" sz="1800" b="1">
              <a:latin typeface="Arial" panose="020B0604020202020204" pitchFamily="34" charset="0"/>
              <a:cs typeface="Arial" panose="020B0604020202020204" pitchFamily="34" charset="0"/>
            </a:endParaRPr>
          </a:p>
          <a:p>
            <a:pPr marL="0" indent="0" algn="ctr" rtl="0">
              <a:buNone/>
            </a:pPr>
            <a:endParaRPr lang="en-IL"/>
          </a:p>
        </p:txBody>
      </p:sp>
    </p:spTree>
    <p:extLst>
      <p:ext uri="{BB962C8B-B14F-4D97-AF65-F5344CB8AC3E}">
        <p14:creationId xmlns:p14="http://schemas.microsoft.com/office/powerpoint/2010/main" val="15104697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583764" y="1223964"/>
            <a:ext cx="9144000" cy="4135437"/>
          </a:xfrm>
        </p:spPr>
        <p:txBody>
          <a:bodyPr vert="horz" lIns="91440" tIns="45720" rIns="91440" bIns="45720" rtlCol="0" anchor="t">
            <a:noAutofit/>
          </a:bodyPr>
          <a:lstStyle/>
          <a:p>
            <a:r>
              <a:rPr lang="pt-PT" sz="5400" dirty="0">
                <a:latin typeface="Walbaum Display" panose="020F0502020204030204" pitchFamily="18" charset="0"/>
              </a:rPr>
              <a:t>A </a:t>
            </a:r>
            <a:r>
              <a:rPr lang="pt-PT" sz="5400" dirty="0" err="1">
                <a:latin typeface="Walbaum Display" panose="020F0502020204030204" pitchFamily="18" charset="0"/>
              </a:rPr>
              <a:t>new</a:t>
            </a:r>
            <a:r>
              <a:rPr lang="pt-PT" sz="5400" dirty="0">
                <a:latin typeface="Walbaum Display" panose="020F0502020204030204" pitchFamily="18" charset="0"/>
              </a:rPr>
              <a:t> </a:t>
            </a:r>
            <a:r>
              <a:rPr lang="pt-PT" sz="5400" dirty="0" err="1">
                <a:latin typeface="Walbaum Display" panose="020F0502020204030204" pitchFamily="18" charset="0"/>
              </a:rPr>
              <a:t>model</a:t>
            </a:r>
            <a:r>
              <a:rPr lang="pt-PT" sz="5400" dirty="0">
                <a:latin typeface="Walbaum Display" panose="020F0502020204030204" pitchFamily="18" charset="0"/>
              </a:rPr>
              <a:t> </a:t>
            </a:r>
            <a:r>
              <a:rPr lang="pt-PT" sz="5400" dirty="0" err="1">
                <a:latin typeface="Walbaum Display" panose="020F0502020204030204" pitchFamily="18" charset="0"/>
              </a:rPr>
              <a:t>of</a:t>
            </a:r>
            <a:r>
              <a:rPr lang="pt-PT" sz="5400" dirty="0">
                <a:latin typeface="Walbaum Display" panose="020F0502020204030204" pitchFamily="18" charset="0"/>
              </a:rPr>
              <a:t> </a:t>
            </a:r>
            <a:r>
              <a:rPr lang="pt-PT" sz="5400" dirty="0" err="1">
                <a:latin typeface="Walbaum Display" panose="020F0502020204030204" pitchFamily="18" charset="0"/>
              </a:rPr>
              <a:t>working</a:t>
            </a:r>
            <a:r>
              <a:rPr lang="pt-PT" sz="5400" dirty="0">
                <a:latin typeface="Walbaum Display" panose="020F0502020204030204" pitchFamily="18" charset="0"/>
              </a:rPr>
              <a:t> </a:t>
            </a:r>
            <a:r>
              <a:rPr lang="pt-PT" sz="5400" dirty="0" err="1">
                <a:latin typeface="Walbaum Display" panose="020F0502020204030204" pitchFamily="18" charset="0"/>
              </a:rPr>
              <a:t>together</a:t>
            </a:r>
            <a:r>
              <a:rPr lang="pt-PT" sz="5400" dirty="0">
                <a:latin typeface="Walbaum Display" panose="020F0502020204030204" pitchFamily="18" charset="0"/>
              </a:rPr>
              <a:t> in </a:t>
            </a:r>
            <a:r>
              <a:rPr lang="pt-PT" sz="5400" dirty="0" err="1">
                <a:latin typeface="Walbaum Display" panose="020F0502020204030204" pitchFamily="18" charset="0"/>
              </a:rPr>
              <a:t>the</a:t>
            </a:r>
            <a:r>
              <a:rPr lang="pt-PT" sz="5400" dirty="0">
                <a:latin typeface="Walbaum Display" panose="020F0502020204030204" pitchFamily="18" charset="0"/>
              </a:rPr>
              <a:t> </a:t>
            </a:r>
            <a:r>
              <a:rPr lang="pt-PT" sz="5400" dirty="0" err="1">
                <a:latin typeface="Walbaum Display" panose="020F0502020204030204" pitchFamily="18" charset="0"/>
              </a:rPr>
              <a:t>best</a:t>
            </a:r>
            <a:r>
              <a:rPr lang="pt-PT" sz="5400" dirty="0">
                <a:latin typeface="Walbaum Display" panose="020F0502020204030204" pitchFamily="18" charset="0"/>
              </a:rPr>
              <a:t> </a:t>
            </a:r>
            <a:r>
              <a:rPr lang="pt-PT" sz="5400" dirty="0" err="1">
                <a:latin typeface="Walbaum Display" panose="020F0502020204030204" pitchFamily="18" charset="0"/>
              </a:rPr>
              <a:t>interest</a:t>
            </a:r>
            <a:r>
              <a:rPr lang="pt-PT" sz="5400" dirty="0">
                <a:latin typeface="Walbaum Display" panose="020F0502020204030204" pitchFamily="18" charset="0"/>
              </a:rPr>
              <a:t> </a:t>
            </a:r>
            <a:r>
              <a:rPr lang="pt-PT" sz="5400" dirty="0" err="1">
                <a:latin typeface="Walbaum Display" panose="020F0502020204030204" pitchFamily="18" charset="0"/>
              </a:rPr>
              <a:t>of</a:t>
            </a:r>
            <a:r>
              <a:rPr lang="pt-PT" sz="5400" dirty="0">
                <a:latin typeface="Walbaum Display" panose="020F0502020204030204" pitchFamily="18" charset="0"/>
              </a:rPr>
              <a:t> </a:t>
            </a:r>
            <a:r>
              <a:rPr lang="pt-PT" sz="5400" dirty="0" err="1">
                <a:latin typeface="Walbaum Display" panose="020F0502020204030204" pitchFamily="18" charset="0"/>
              </a:rPr>
              <a:t>children</a:t>
            </a:r>
            <a:r>
              <a:rPr lang="pt-PT" sz="5400" dirty="0">
                <a:latin typeface="Walbaum Display" panose="020F0502020204030204" pitchFamily="18" charset="0"/>
              </a:rPr>
              <a:t>.</a:t>
            </a:r>
          </a:p>
          <a:p>
            <a:endParaRPr lang="pt-PT" sz="5400" dirty="0">
              <a:latin typeface="Walbaum Display" panose="020F0502020204030204" pitchFamily="18" charset="0"/>
            </a:endParaRPr>
          </a:p>
          <a:p>
            <a:r>
              <a:rPr lang="pt-PT" sz="5400" dirty="0" err="1">
                <a:latin typeface="Walbaum Display" panose="020F0502020204030204" pitchFamily="18" charset="0"/>
              </a:rPr>
              <a:t>Judge</a:t>
            </a:r>
            <a:r>
              <a:rPr lang="pt-PT" sz="5400" dirty="0">
                <a:latin typeface="Walbaum Display" panose="020F0502020204030204" pitchFamily="18" charset="0"/>
              </a:rPr>
              <a:t> José Barros, Portugal </a:t>
            </a:r>
          </a:p>
        </p:txBody>
      </p:sp>
    </p:spTree>
    <p:extLst>
      <p:ext uri="{BB962C8B-B14F-4D97-AF65-F5344CB8AC3E}">
        <p14:creationId xmlns:p14="http://schemas.microsoft.com/office/powerpoint/2010/main" val="9889777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AFE0726D-B1D4-F7E8-F152-F998CE13C1A5}"/>
              </a:ext>
            </a:extLst>
          </p:cNvPr>
          <p:cNvSpPr>
            <a:spLocks noGrp="1"/>
          </p:cNvSpPr>
          <p:nvPr>
            <p:ph type="title"/>
          </p:nvPr>
        </p:nvSpPr>
        <p:spPr>
          <a:xfrm>
            <a:off x="686834" y="1153572"/>
            <a:ext cx="3200400" cy="4461163"/>
          </a:xfrm>
        </p:spPr>
        <p:txBody>
          <a:bodyPr>
            <a:normAutofit/>
          </a:bodyPr>
          <a:lstStyle/>
          <a:p>
            <a:r>
              <a:rPr lang="pt-PT">
                <a:solidFill>
                  <a:srgbClr val="FFFFFF"/>
                </a:solidFill>
                <a:latin typeface="Walbaum Display SemiBold" panose="02070703090703020303" pitchFamily="18" charset="0"/>
              </a:rPr>
              <a:t>Agenda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Marcador de Posição de Conteúdo 2">
            <a:extLst>
              <a:ext uri="{FF2B5EF4-FFF2-40B4-BE49-F238E27FC236}">
                <a16:creationId xmlns:a16="http://schemas.microsoft.com/office/drawing/2014/main" id="{FE17718E-47D9-EBC0-FDFE-9A9C422616CF}"/>
              </a:ext>
            </a:extLst>
          </p:cNvPr>
          <p:cNvSpPr>
            <a:spLocks noGrp="1"/>
          </p:cNvSpPr>
          <p:nvPr>
            <p:ph idx="1"/>
          </p:nvPr>
        </p:nvSpPr>
        <p:spPr>
          <a:xfrm>
            <a:off x="4571484" y="953293"/>
            <a:ext cx="6906491" cy="5585619"/>
          </a:xfrm>
        </p:spPr>
        <p:txBody>
          <a:bodyPr vert="horz" lIns="91440" tIns="45720" rIns="91440" bIns="45720" rtlCol="0" anchor="ctr">
            <a:normAutofit/>
          </a:bodyPr>
          <a:lstStyle/>
          <a:p>
            <a:pPr marL="457200" indent="-457200">
              <a:buAutoNum type="arabicParenR"/>
            </a:pPr>
            <a:r>
              <a:rPr lang="pt-PT" dirty="0" err="1">
                <a:latin typeface="Arial" panose="020B0604020202020204" pitchFamily="34" charset="0"/>
                <a:cs typeface="Arial" panose="020B0604020202020204" pitchFamily="34" charset="0"/>
              </a:rPr>
              <a:t>The</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distinctive</a:t>
            </a:r>
            <a:r>
              <a:rPr lang="pt-PT" dirty="0">
                <a:latin typeface="Arial" panose="020B0604020202020204" pitchFamily="34" charset="0"/>
                <a:cs typeface="Arial" panose="020B0604020202020204" pitchFamily="34" charset="0"/>
              </a:rPr>
              <a:t> roles </a:t>
            </a:r>
            <a:r>
              <a:rPr lang="pt-PT" dirty="0" err="1">
                <a:latin typeface="Arial" panose="020B0604020202020204" pitchFamily="34" charset="0"/>
                <a:cs typeface="Arial" panose="020B0604020202020204" pitchFamily="34" charset="0"/>
              </a:rPr>
              <a:t>of</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the</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Court’s</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work</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and</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of</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forensic</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evaluations</a:t>
            </a:r>
            <a:r>
              <a:rPr lang="pt-PT" dirty="0">
                <a:latin typeface="Arial" panose="020B0604020202020204" pitchFamily="34" charset="0"/>
                <a:cs typeface="Arial" panose="020B0604020202020204" pitchFamily="34" charset="0"/>
              </a:rPr>
              <a:t>.</a:t>
            </a:r>
            <a:br>
              <a:rPr lang="pt-PT"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marL="457200" indent="-457200">
              <a:buAutoNum type="arabicParenR"/>
            </a:pPr>
            <a:r>
              <a:rPr lang="pt-PT" dirty="0" err="1">
                <a:latin typeface="Arial" panose="020B0604020202020204" pitchFamily="34" charset="0"/>
                <a:cs typeface="Arial" panose="020B0604020202020204" pitchFamily="34" charset="0"/>
              </a:rPr>
              <a:t>The</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problems</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within</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the</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current</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model</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of</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forensic</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evaluations</a:t>
            </a:r>
            <a:r>
              <a:rPr lang="pt-PT" dirty="0">
                <a:latin typeface="Arial" panose="020B0604020202020204" pitchFamily="34" charset="0"/>
                <a:cs typeface="Arial" panose="020B0604020202020204" pitchFamily="34" charset="0"/>
              </a:rPr>
              <a:t>.</a:t>
            </a:r>
            <a:br>
              <a:rPr lang="pt-PT"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marL="457200" indent="-457200">
              <a:buAutoNum type="arabicParenR"/>
            </a:pPr>
            <a:r>
              <a:rPr lang="pt-PT" dirty="0" err="1">
                <a:latin typeface="Arial" panose="020B0604020202020204" pitchFamily="34" charset="0"/>
                <a:cs typeface="Arial" panose="020B0604020202020204" pitchFamily="34" charset="0"/>
              </a:rPr>
              <a:t>Proposal</a:t>
            </a:r>
            <a:r>
              <a:rPr lang="pt-PT" dirty="0">
                <a:latin typeface="Arial" panose="020B0604020202020204" pitchFamily="34" charset="0"/>
                <a:cs typeface="Arial" panose="020B0604020202020204" pitchFamily="34" charset="0"/>
              </a:rPr>
              <a:t> - </a:t>
            </a:r>
            <a:r>
              <a:rPr lang="pt-PT" dirty="0" err="1">
                <a:latin typeface="Arial" panose="020B0604020202020204" pitchFamily="34" charset="0"/>
                <a:cs typeface="Arial" panose="020B0604020202020204" pitchFamily="34" charset="0"/>
              </a:rPr>
              <a:t>the</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inclusion</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of</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forensic</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evaluators</a:t>
            </a:r>
            <a:r>
              <a:rPr lang="pt-PT" dirty="0">
                <a:latin typeface="Arial" panose="020B0604020202020204" pitchFamily="34" charset="0"/>
                <a:cs typeface="Arial" panose="020B0604020202020204" pitchFamily="34" charset="0"/>
              </a:rPr>
              <a:t> in </a:t>
            </a:r>
            <a:r>
              <a:rPr lang="pt-PT" dirty="0" err="1">
                <a:latin typeface="Arial" panose="020B0604020202020204" pitchFamily="34" charset="0"/>
                <a:cs typeface="Arial" panose="020B0604020202020204" pitchFamily="34" charset="0"/>
              </a:rPr>
              <a:t>multidisciplinary</a:t>
            </a:r>
            <a:r>
              <a:rPr lang="pt-PT" dirty="0">
                <a:latin typeface="Arial" panose="020B0604020202020204" pitchFamily="34" charset="0"/>
                <a:cs typeface="Arial" panose="020B0604020202020204" pitchFamily="34" charset="0"/>
              </a:rPr>
              <a:t> teams </a:t>
            </a:r>
            <a:r>
              <a:rPr lang="pt-PT" dirty="0" err="1">
                <a:latin typeface="Arial" panose="020B0604020202020204" pitchFamily="34" charset="0"/>
                <a:cs typeface="Arial" panose="020B0604020202020204" pitchFamily="34" charset="0"/>
              </a:rPr>
              <a:t>helping</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Family</a:t>
            </a:r>
            <a:r>
              <a:rPr lang="pt-PT" dirty="0">
                <a:latin typeface="Arial" panose="020B0604020202020204" pitchFamily="34" charset="0"/>
                <a:cs typeface="Arial" panose="020B0604020202020204" pitchFamily="34" charset="0"/>
              </a:rPr>
              <a:t> Courts.</a:t>
            </a:r>
            <a:endParaRPr lang="en-US" dirty="0">
              <a:latin typeface="Arial" panose="020B0604020202020204" pitchFamily="34" charset="0"/>
              <a:cs typeface="Arial" panose="020B0604020202020204" pitchFamily="34" charset="0"/>
            </a:endParaRPr>
          </a:p>
          <a:p>
            <a:pPr marL="0" indent="0">
              <a:buNone/>
            </a:pPr>
            <a:br>
              <a:rPr lang="en-US" dirty="0"/>
            </a:br>
            <a:endParaRPr lang="en-US" dirty="0"/>
          </a:p>
        </p:txBody>
      </p:sp>
    </p:spTree>
    <p:extLst>
      <p:ext uri="{BB962C8B-B14F-4D97-AF65-F5344CB8AC3E}">
        <p14:creationId xmlns:p14="http://schemas.microsoft.com/office/powerpoint/2010/main" val="8632012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2CC6837F-C13C-8A0F-6820-ED47B6AF2AF7}"/>
              </a:ext>
            </a:extLst>
          </p:cNvPr>
          <p:cNvSpPr>
            <a:spLocks noGrp="1"/>
          </p:cNvSpPr>
          <p:nvPr>
            <p:ph type="title"/>
          </p:nvPr>
        </p:nvSpPr>
        <p:spPr>
          <a:xfrm>
            <a:off x="686834" y="1153572"/>
            <a:ext cx="3200400" cy="4461163"/>
          </a:xfrm>
        </p:spPr>
        <p:txBody>
          <a:bodyPr>
            <a:normAutofit/>
          </a:bodyPr>
          <a:lstStyle/>
          <a:p>
            <a:r>
              <a:rPr lang="pt-PT" sz="3700">
                <a:solidFill>
                  <a:srgbClr val="FFFFFF"/>
                </a:solidFill>
                <a:latin typeface="Walbaum Display SemiBold" panose="02070703090703020303" pitchFamily="18" charset="0"/>
              </a:rPr>
              <a:t>Introduction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Marcador de Posição de Conteúdo 2">
            <a:extLst>
              <a:ext uri="{FF2B5EF4-FFF2-40B4-BE49-F238E27FC236}">
                <a16:creationId xmlns:a16="http://schemas.microsoft.com/office/drawing/2014/main" id="{2CD97E97-6245-EFB3-455B-1FF520C2F557}"/>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pt-PT" dirty="0">
                <a:latin typeface="Arial" panose="020B0604020202020204" pitchFamily="34" charset="0"/>
                <a:cs typeface="Arial" panose="020B0604020202020204" pitchFamily="34" charset="0"/>
              </a:rPr>
              <a:t>Research in </a:t>
            </a:r>
            <a:r>
              <a:rPr lang="pt-PT" dirty="0" err="1">
                <a:latin typeface="Arial" panose="020B0604020202020204" pitchFamily="34" charset="0"/>
                <a:cs typeface="Arial" panose="020B0604020202020204" pitchFamily="34" charset="0"/>
              </a:rPr>
              <a:t>attachment</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theory</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childhood</a:t>
            </a:r>
            <a:r>
              <a:rPr lang="pt-PT" dirty="0">
                <a:latin typeface="Arial" panose="020B0604020202020204" pitchFamily="34" charset="0"/>
                <a:cs typeface="Arial" panose="020B0604020202020204" pitchFamily="34" charset="0"/>
              </a:rPr>
              <a:t> adverse </a:t>
            </a:r>
            <a:r>
              <a:rPr lang="pt-PT" dirty="0" err="1">
                <a:latin typeface="Arial" panose="020B0604020202020204" pitchFamily="34" charset="0"/>
                <a:cs typeface="Arial" panose="020B0604020202020204" pitchFamily="34" charset="0"/>
              </a:rPr>
              <a:t>experiences</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complex</a:t>
            </a:r>
            <a:r>
              <a:rPr lang="pt-PT" dirty="0">
                <a:latin typeface="Arial" panose="020B0604020202020204" pitchFamily="34" charset="0"/>
                <a:cs typeface="Arial" panose="020B0604020202020204" pitchFamily="34" charset="0"/>
              </a:rPr>
              <a:t> PTSD </a:t>
            </a:r>
            <a:r>
              <a:rPr lang="pt-PT" dirty="0" err="1">
                <a:latin typeface="Arial" panose="020B0604020202020204" pitchFamily="34" charset="0"/>
                <a:cs typeface="Arial" panose="020B0604020202020204" pitchFamily="34" charset="0"/>
              </a:rPr>
              <a:t>and</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personality</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disorders</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has</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shown</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judges</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that</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understanding</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child</a:t>
            </a:r>
            <a:r>
              <a:rPr lang="pt-PT" dirty="0">
                <a:latin typeface="Arial" panose="020B0604020202020204" pitchFamily="34" charset="0"/>
                <a:cs typeface="Arial" panose="020B0604020202020204" pitchFamily="34" charset="0"/>
              </a:rPr>
              <a:t> abuse, </a:t>
            </a:r>
            <a:r>
              <a:rPr lang="pt-PT" dirty="0" err="1">
                <a:latin typeface="Arial" panose="020B0604020202020204" pitchFamily="34" charset="0"/>
                <a:cs typeface="Arial" panose="020B0604020202020204" pitchFamily="34" charset="0"/>
              </a:rPr>
              <a:t>domestic</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violence</a:t>
            </a:r>
            <a:r>
              <a:rPr lang="pt-PT" dirty="0">
                <a:latin typeface="Arial" panose="020B0604020202020204" pitchFamily="34" charset="0"/>
                <a:cs typeface="Arial" panose="020B0604020202020204" pitchFamily="34" charset="0"/>
              </a:rPr>
              <a:t>, parental </a:t>
            </a:r>
            <a:r>
              <a:rPr lang="pt-PT" dirty="0" err="1">
                <a:latin typeface="Arial" panose="020B0604020202020204" pitchFamily="34" charset="0"/>
                <a:cs typeface="Arial" panose="020B0604020202020204" pitchFamily="34" charset="0"/>
              </a:rPr>
              <a:t>conflict</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and</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parent-child</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relationship</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problems</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relies</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on</a:t>
            </a:r>
            <a:r>
              <a:rPr lang="pt-PT" dirty="0">
                <a:latin typeface="Arial" panose="020B0604020202020204" pitchFamily="34" charset="0"/>
                <a:cs typeface="Arial" panose="020B0604020202020204" pitchFamily="34" charset="0"/>
              </a:rPr>
              <a:t> more </a:t>
            </a:r>
            <a:r>
              <a:rPr lang="pt-PT" dirty="0" err="1">
                <a:latin typeface="Arial" panose="020B0604020202020204" pitchFamily="34" charset="0"/>
                <a:cs typeface="Arial" panose="020B0604020202020204" pitchFamily="34" charset="0"/>
              </a:rPr>
              <a:t>than</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common</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sense</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and</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demands</a:t>
            </a:r>
            <a:r>
              <a:rPr lang="pt-PT" dirty="0">
                <a:latin typeface="Arial" panose="020B0604020202020204" pitchFamily="34" charset="0"/>
                <a:cs typeface="Arial" panose="020B0604020202020204" pitchFamily="34" charset="0"/>
              </a:rPr>
              <a:t> a more </a:t>
            </a:r>
            <a:r>
              <a:rPr lang="pt-PT" dirty="0" err="1">
                <a:latin typeface="Arial" panose="020B0604020202020204" pitchFamily="34" charset="0"/>
                <a:cs typeface="Arial" panose="020B0604020202020204" pitchFamily="34" charset="0"/>
              </a:rPr>
              <a:t>scientific</a:t>
            </a:r>
            <a:r>
              <a:rPr lang="pt-PT" dirty="0">
                <a:latin typeface="Arial" panose="020B0604020202020204" pitchFamily="34" charset="0"/>
                <a:cs typeface="Arial" panose="020B0604020202020204" pitchFamily="34" charset="0"/>
              </a:rPr>
              <a:t> </a:t>
            </a:r>
            <a:r>
              <a:rPr lang="pt-PT" dirty="0" err="1">
                <a:latin typeface="Arial" panose="020B0604020202020204" pitchFamily="34" charset="0"/>
                <a:cs typeface="Arial" panose="020B0604020202020204" pitchFamily="34" charset="0"/>
              </a:rPr>
              <a:t>approach</a:t>
            </a:r>
            <a:r>
              <a:rPr lang="pt-PT"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9628027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FCF18898-7F78-D29C-DCA2-27590BAE76D2}"/>
              </a:ext>
            </a:extLst>
          </p:cNvPr>
          <p:cNvSpPr>
            <a:spLocks noGrp="1"/>
          </p:cNvSpPr>
          <p:nvPr>
            <p:ph type="title"/>
          </p:nvPr>
        </p:nvSpPr>
        <p:spPr>
          <a:xfrm>
            <a:off x="686834" y="1153572"/>
            <a:ext cx="3200400" cy="4461163"/>
          </a:xfrm>
        </p:spPr>
        <p:txBody>
          <a:bodyPr>
            <a:normAutofit/>
          </a:bodyPr>
          <a:lstStyle/>
          <a:p>
            <a:r>
              <a:rPr lang="pt-PT" sz="4100">
                <a:solidFill>
                  <a:srgbClr val="FFFFFF"/>
                </a:solidFill>
                <a:latin typeface="Walbaum Display SemiBold" panose="020F0502020204030204" pitchFamily="18" charset="0"/>
              </a:rPr>
              <a:t>The distinctive roles of Courts and forensic evaluations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Marcador de Posição de Conteúdo 2">
            <a:extLst>
              <a:ext uri="{FF2B5EF4-FFF2-40B4-BE49-F238E27FC236}">
                <a16:creationId xmlns:a16="http://schemas.microsoft.com/office/drawing/2014/main" id="{62D3EA24-4DE1-FB31-0E00-72EC5200A5D5}"/>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514350" indent="-514350">
              <a:buAutoNum type="alphaLcParenR"/>
            </a:pPr>
            <a:r>
              <a:rPr lang="pt-PT" sz="2200" dirty="0" err="1">
                <a:latin typeface="Arial" panose="020B0604020202020204" pitchFamily="34" charset="0"/>
                <a:cs typeface="Arial" panose="020B0604020202020204" pitchFamily="34" charset="0"/>
              </a:rPr>
              <a:t>The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facts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of</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the</a:t>
            </a:r>
            <a:r>
              <a:rPr lang="pt-PT" sz="2200" dirty="0">
                <a:latin typeface="Arial" panose="020B0604020202020204" pitchFamily="34" charset="0"/>
                <a:cs typeface="Arial" panose="020B0604020202020204" pitchFamily="34" charset="0"/>
              </a:rPr>
              <a:t> case are </a:t>
            </a:r>
            <a:r>
              <a:rPr lang="pt-PT" sz="2200" dirty="0" err="1">
                <a:latin typeface="Arial" panose="020B0604020202020204" pitchFamily="34" charset="0"/>
                <a:cs typeface="Arial" panose="020B0604020202020204" pitchFamily="34" charset="0"/>
              </a:rPr>
              <a:t>established</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by</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the</a:t>
            </a:r>
            <a:r>
              <a:rPr lang="pt-PT" sz="2200" dirty="0">
                <a:latin typeface="Arial" panose="020B0604020202020204" pitchFamily="34" charset="0"/>
                <a:cs typeface="Arial" panose="020B0604020202020204" pitchFamily="34" charset="0"/>
              </a:rPr>
              <a:t> Court </a:t>
            </a:r>
            <a:r>
              <a:rPr lang="pt-PT" sz="2200" dirty="0" err="1">
                <a:latin typeface="Arial" panose="020B0604020202020204" pitchFamily="34" charset="0"/>
                <a:cs typeface="Arial" panose="020B0604020202020204" pitchFamily="34" charset="0"/>
              </a:rPr>
              <a:t>considering</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all</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evidence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police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reports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clinical</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documents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witness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statements</a:t>
            </a:r>
            <a:r>
              <a:rPr lang="pt-PT" sz="2200" dirty="0">
                <a:latin typeface="Arial" panose="020B0604020202020204" pitchFamily="34" charset="0"/>
                <a:cs typeface="Arial" panose="020B0604020202020204" pitchFamily="34" charset="0"/>
              </a:rPr>
              <a:t>, etc.) </a:t>
            </a:r>
            <a:r>
              <a:rPr lang="pt-PT" sz="2200" dirty="0" err="1">
                <a:latin typeface="Arial" panose="020B0604020202020204" pitchFamily="34" charset="0"/>
                <a:cs typeface="Arial" panose="020B0604020202020204" pitchFamily="34" charset="0"/>
              </a:rPr>
              <a:t>brought</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by</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the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parties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and</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gathered</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by</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the</a:t>
            </a:r>
            <a:r>
              <a:rPr lang="pt-PT" sz="2200" dirty="0">
                <a:latin typeface="Arial" panose="020B0604020202020204" pitchFamily="34" charset="0"/>
                <a:cs typeface="Arial" panose="020B0604020202020204" pitchFamily="34" charset="0"/>
              </a:rPr>
              <a:t> Court in </a:t>
            </a:r>
            <a:r>
              <a:rPr lang="pt-PT" sz="2200" dirty="0" err="1">
                <a:latin typeface="Arial" panose="020B0604020202020204" pitchFamily="34" charset="0"/>
                <a:cs typeface="Arial" panose="020B0604020202020204" pitchFamily="34" charset="0"/>
              </a:rPr>
              <a:t>evidentiary</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hearings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and</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trials</a:t>
            </a:r>
            <a:r>
              <a:rPr lang="pt-PT" sz="2200" dirty="0">
                <a:latin typeface="Arial" panose="020B0604020202020204" pitchFamily="34" charset="0"/>
                <a:cs typeface="Arial" panose="020B0604020202020204" pitchFamily="34" charset="0"/>
              </a:rPr>
              <a:t>. </a:t>
            </a:r>
            <a:br>
              <a:rPr lang="pt-PT" sz="2200" dirty="0">
                <a:latin typeface="Arial" panose="020B0604020202020204" pitchFamily="34" charset="0"/>
                <a:cs typeface="Arial" panose="020B0604020202020204" pitchFamily="34" charset="0"/>
              </a:rPr>
            </a:br>
            <a:endParaRPr lang="pt-PT" sz="2200" dirty="0">
              <a:latin typeface="Arial" panose="020B0604020202020204" pitchFamily="34" charset="0"/>
              <a:cs typeface="Arial" panose="020B0604020202020204" pitchFamily="34" charset="0"/>
            </a:endParaRPr>
          </a:p>
          <a:p>
            <a:pPr marL="514350" indent="-514350">
              <a:buAutoNum type="alphaLcParenR"/>
            </a:pPr>
            <a:r>
              <a:rPr lang="pt-PT" sz="2200" dirty="0" err="1">
                <a:latin typeface="Arial" panose="020B0604020202020204" pitchFamily="34" charset="0"/>
                <a:cs typeface="Arial" panose="020B0604020202020204" pitchFamily="34" charset="0"/>
              </a:rPr>
              <a:t>It`s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not</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up</a:t>
            </a:r>
            <a:r>
              <a:rPr lang="pt-PT" sz="2200" dirty="0">
                <a:latin typeface="Arial" panose="020B0604020202020204" pitchFamily="34" charset="0"/>
                <a:cs typeface="Arial" panose="020B0604020202020204" pitchFamily="34" charset="0"/>
              </a:rPr>
              <a:t> to </a:t>
            </a:r>
            <a:r>
              <a:rPr lang="pt-PT" sz="2200" dirty="0" err="1">
                <a:latin typeface="Arial" panose="020B0604020202020204" pitchFamily="34" charset="0"/>
                <a:cs typeface="Arial" panose="020B0604020202020204" pitchFamily="34" charset="0"/>
              </a:rPr>
              <a:t>forensic</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evaluators</a:t>
            </a:r>
            <a:r>
              <a:rPr lang="pt-PT" sz="2200" dirty="0">
                <a:latin typeface="Arial" panose="020B0604020202020204" pitchFamily="34" charset="0"/>
                <a:cs typeface="Arial" panose="020B0604020202020204" pitchFamily="34" charset="0"/>
              </a:rPr>
              <a:t> to assume a </a:t>
            </a:r>
            <a:r>
              <a:rPr lang="pt-PT" sz="2200" dirty="0" err="1">
                <a:latin typeface="Arial" panose="020B0604020202020204" pitchFamily="34" charset="0"/>
                <a:cs typeface="Arial" panose="020B0604020202020204" pitchFamily="34" charset="0"/>
              </a:rPr>
              <a:t>quasi</a:t>
            </a:r>
            <a:r>
              <a:rPr lang="pt-PT" sz="2200" dirty="0">
                <a:latin typeface="Arial" panose="020B0604020202020204" pitchFamily="34" charset="0"/>
                <a:cs typeface="Arial" panose="020B0604020202020204" pitchFamily="34" charset="0"/>
              </a:rPr>
              <a:t>-judicial role </a:t>
            </a:r>
            <a:r>
              <a:rPr lang="pt-PT" sz="2200" dirty="0" err="1">
                <a:latin typeface="Arial" panose="020B0604020202020204" pitchFamily="34" charset="0"/>
                <a:cs typeface="Arial" panose="020B0604020202020204" pitchFamily="34" charset="0"/>
              </a:rPr>
              <a:t>and</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establish</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facts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or</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recommend</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parenting</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arrangements</a:t>
            </a:r>
            <a:r>
              <a:rPr lang="pt-PT" sz="2200" dirty="0">
                <a:latin typeface="Arial" panose="020B0604020202020204" pitchFamily="34" charset="0"/>
                <a:cs typeface="Arial" panose="020B0604020202020204" pitchFamily="34" charset="0"/>
              </a:rPr>
              <a:t>.</a:t>
            </a:r>
            <a:br>
              <a:rPr lang="pt-PT" sz="2200" dirty="0">
                <a:latin typeface="Arial" panose="020B0604020202020204" pitchFamily="34" charset="0"/>
                <a:cs typeface="Arial" panose="020B0604020202020204" pitchFamily="34" charset="0"/>
              </a:rPr>
            </a:br>
            <a:r>
              <a:rPr lang="pt-PT" sz="2200" dirty="0">
                <a:latin typeface="Arial" panose="020B0604020202020204" pitchFamily="34" charset="0"/>
                <a:cs typeface="Arial" panose="020B0604020202020204" pitchFamily="34" charset="0"/>
              </a:rPr>
              <a:t> </a:t>
            </a:r>
          </a:p>
          <a:p>
            <a:pPr marL="514350" indent="-514350">
              <a:buAutoNum type="alphaLcParenR"/>
            </a:pPr>
            <a:r>
              <a:rPr lang="pt-PT" sz="2200" dirty="0" err="1">
                <a:latin typeface="Arial" panose="020B0604020202020204" pitchFamily="34" charset="0"/>
                <a:cs typeface="Arial" panose="020B0604020202020204" pitchFamily="34" charset="0"/>
              </a:rPr>
              <a:t>However</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forensic</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evaluations</a:t>
            </a:r>
            <a:r>
              <a:rPr lang="pt-PT" sz="2200" dirty="0">
                <a:latin typeface="Arial" panose="020B0604020202020204" pitchFamily="34" charset="0"/>
                <a:cs typeface="Arial" panose="020B0604020202020204" pitchFamily="34" charset="0"/>
              </a:rPr>
              <a:t> do </a:t>
            </a:r>
            <a:r>
              <a:rPr lang="pt-PT" sz="2200" dirty="0" err="1">
                <a:latin typeface="Arial" panose="020B0604020202020204" pitchFamily="34" charset="0"/>
                <a:cs typeface="Arial" panose="020B0604020202020204" pitchFamily="34" charset="0"/>
              </a:rPr>
              <a:t>help</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establish</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part</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of</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those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facts</a:t>
            </a:r>
            <a:r>
              <a:rPr lang="pt-PT" sz="2200" dirty="0">
                <a:latin typeface="Arial" panose="020B0604020202020204" pitchFamily="34" charset="0"/>
                <a:cs typeface="Arial" panose="020B0604020202020204" pitchFamily="34" charset="0"/>
              </a:rPr>
              <a:t> (for </a:t>
            </a:r>
            <a:r>
              <a:rPr lang="pt-PT" sz="2200" dirty="0" err="1">
                <a:latin typeface="Arial" panose="020B0604020202020204" pitchFamily="34" charset="0"/>
                <a:cs typeface="Arial" panose="020B0604020202020204" pitchFamily="34" charset="0"/>
              </a:rPr>
              <a:t>example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detecting</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signs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of</a:t>
            </a:r>
            <a:r>
              <a:rPr lang="pt-PT" sz="2200" dirty="0">
                <a:latin typeface="Arial" panose="020B0604020202020204" pitchFamily="34" charset="0"/>
                <a:cs typeface="Arial" panose="020B0604020202020204" pitchFamily="34" charset="0"/>
              </a:rPr>
              <a:t> abuse in </a:t>
            </a:r>
            <a:r>
              <a:rPr lang="pt-PT" sz="2200" dirty="0" err="1">
                <a:latin typeface="Arial" panose="020B0604020202020204" pitchFamily="34" charset="0"/>
                <a:cs typeface="Arial" panose="020B0604020202020204" pitchFamily="34" charset="0"/>
              </a:rPr>
              <a:t>the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child</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and</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also</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help</a:t>
            </a:r>
            <a:r>
              <a:rPr lang="pt-PT" sz="2200" dirty="0">
                <a:latin typeface="Arial" panose="020B0604020202020204" pitchFamily="34" charset="0"/>
                <a:cs typeface="Arial" panose="020B0604020202020204" pitchFamily="34" charset="0"/>
              </a:rPr>
              <a:t> courts </a:t>
            </a:r>
            <a:r>
              <a:rPr lang="pt-PT" sz="2200" dirty="0" err="1">
                <a:latin typeface="Arial" panose="020B0604020202020204" pitchFamily="34" charset="0"/>
                <a:cs typeface="Arial" panose="020B0604020202020204" pitchFamily="34" charset="0"/>
              </a:rPr>
              <a:t>understand</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them</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using</a:t>
            </a:r>
            <a:r>
              <a:rPr lang="pt-PT" sz="2200" dirty="0">
                <a:latin typeface="Arial" panose="020B0604020202020204" pitchFamily="34" charset="0"/>
                <a:cs typeface="Arial" panose="020B0604020202020204" pitchFamily="34" charset="0"/>
              </a:rPr>
              <a:t>, for </a:t>
            </a:r>
            <a:r>
              <a:rPr lang="pt-PT" sz="2200" dirty="0" err="1">
                <a:latin typeface="Arial" panose="020B0604020202020204" pitchFamily="34" charset="0"/>
                <a:cs typeface="Arial" panose="020B0604020202020204" pitchFamily="34" charset="0"/>
              </a:rPr>
              <a:t>instance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attachment</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theory</a:t>
            </a:r>
            <a:r>
              <a:rPr lang="pt-PT" sz="2200" dirty="0">
                <a:latin typeface="Arial" panose="020B0604020202020204" pitchFamily="34" charset="0"/>
                <a:cs typeface="Arial" panose="020B0604020202020204" pitchFamily="34" charset="0"/>
              </a:rPr>
              <a:t> to </a:t>
            </a:r>
            <a:r>
              <a:rPr lang="pt-PT" sz="2200" dirty="0" err="1">
                <a:latin typeface="Arial" panose="020B0604020202020204" pitchFamily="34" charset="0"/>
                <a:cs typeface="Arial" panose="020B0604020202020204" pitchFamily="34" charset="0"/>
              </a:rPr>
              <a:t>explain</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the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child’s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behaviour</a:t>
            </a:r>
            <a:r>
              <a:rPr lang="pt-PT" sz="22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7678416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D76124FD-D1FF-2137-7DF7-889D478888D1}"/>
              </a:ext>
            </a:extLst>
          </p:cNvPr>
          <p:cNvSpPr>
            <a:spLocks noGrp="1"/>
          </p:cNvSpPr>
          <p:nvPr>
            <p:ph type="title"/>
          </p:nvPr>
        </p:nvSpPr>
        <p:spPr>
          <a:xfrm>
            <a:off x="686834" y="1153572"/>
            <a:ext cx="3200400" cy="4461163"/>
          </a:xfrm>
        </p:spPr>
        <p:txBody>
          <a:bodyPr>
            <a:normAutofit/>
          </a:bodyPr>
          <a:lstStyle/>
          <a:p>
            <a:pPr>
              <a:spcBef>
                <a:spcPts val="1000"/>
              </a:spcBef>
            </a:pPr>
            <a:r>
              <a:rPr lang="pt-PT" sz="3700" b="1" dirty="0" err="1">
                <a:solidFill>
                  <a:srgbClr val="FFFFFF"/>
                </a:solidFill>
                <a:latin typeface="Walbaum Display SemiBold" panose="02070703090703020303" pitchFamily="18" charset="0"/>
              </a:rPr>
              <a:t>Problems</a:t>
            </a:r>
            <a:r>
              <a:rPr lang="pt-PT" sz="3700" b="1" dirty="0">
                <a:solidFill>
                  <a:srgbClr val="FFFFFF"/>
                </a:solidFill>
                <a:latin typeface="Walbaum Display SemiBold" panose="02070703090703020303" pitchFamily="18" charset="0"/>
              </a:rPr>
              <a:t> </a:t>
            </a:r>
            <a:r>
              <a:rPr lang="pt-PT" sz="3700" b="1" dirty="0" err="1">
                <a:solidFill>
                  <a:srgbClr val="FFFFFF"/>
                </a:solidFill>
                <a:latin typeface="Walbaum Display SemiBold" panose="02070703090703020303" pitchFamily="18" charset="0"/>
              </a:rPr>
              <a:t>within</a:t>
            </a:r>
            <a:r>
              <a:rPr lang="pt-PT" sz="3700" b="1" dirty="0">
                <a:solidFill>
                  <a:srgbClr val="FFFFFF"/>
                </a:solidFill>
                <a:latin typeface="Walbaum Display SemiBold" panose="02070703090703020303" pitchFamily="18" charset="0"/>
              </a:rPr>
              <a:t> </a:t>
            </a:r>
            <a:r>
              <a:rPr lang="pt-PT" sz="3700" b="1" dirty="0" err="1">
                <a:solidFill>
                  <a:srgbClr val="FFFFFF"/>
                </a:solidFill>
                <a:latin typeface="Walbaum Display SemiBold" panose="02070703090703020303" pitchFamily="18" charset="0"/>
              </a:rPr>
              <a:t>the</a:t>
            </a:r>
            <a:r>
              <a:rPr lang="pt-PT" sz="3700" b="1" dirty="0">
                <a:solidFill>
                  <a:srgbClr val="FFFFFF"/>
                </a:solidFill>
                <a:latin typeface="Walbaum Display SemiBold" panose="02070703090703020303" pitchFamily="18" charset="0"/>
              </a:rPr>
              <a:t> </a:t>
            </a:r>
            <a:r>
              <a:rPr lang="pt-PT" sz="3700" b="1" dirty="0" err="1">
                <a:solidFill>
                  <a:srgbClr val="FFFFFF"/>
                </a:solidFill>
                <a:latin typeface="Walbaum Display SemiBold" panose="02070703090703020303" pitchFamily="18" charset="0"/>
              </a:rPr>
              <a:t>current</a:t>
            </a:r>
            <a:r>
              <a:rPr lang="pt-PT" sz="3700" b="1" dirty="0">
                <a:solidFill>
                  <a:srgbClr val="FFFFFF"/>
                </a:solidFill>
                <a:latin typeface="Walbaum Display SemiBold" panose="02070703090703020303" pitchFamily="18" charset="0"/>
              </a:rPr>
              <a:t> </a:t>
            </a:r>
            <a:r>
              <a:rPr lang="pt-PT" sz="3700" b="1" dirty="0" err="1">
                <a:solidFill>
                  <a:srgbClr val="FFFFFF"/>
                </a:solidFill>
                <a:latin typeface="Walbaum Display SemiBold" panose="02070703090703020303" pitchFamily="18" charset="0"/>
              </a:rPr>
              <a:t>model</a:t>
            </a:r>
            <a:r>
              <a:rPr lang="pt-PT" sz="3700" b="1" dirty="0">
                <a:solidFill>
                  <a:srgbClr val="FFFFFF"/>
                </a:solidFill>
                <a:latin typeface="Walbaum Display SemiBold" panose="02070703090703020303" pitchFamily="18" charset="0"/>
              </a:rPr>
              <a:t> </a:t>
            </a:r>
            <a:r>
              <a:rPr lang="pt-PT" sz="3700" b="1" dirty="0" err="1">
                <a:solidFill>
                  <a:srgbClr val="FFFFFF"/>
                </a:solidFill>
                <a:latin typeface="Walbaum Display SemiBold" panose="02070703090703020303" pitchFamily="18" charset="0"/>
              </a:rPr>
              <a:t>of</a:t>
            </a:r>
            <a:r>
              <a:rPr lang="pt-PT" sz="3700" b="1" dirty="0">
                <a:solidFill>
                  <a:srgbClr val="FFFFFF"/>
                </a:solidFill>
                <a:latin typeface="Walbaum Display SemiBold" panose="02070703090703020303" pitchFamily="18" charset="0"/>
              </a:rPr>
              <a:t> </a:t>
            </a:r>
            <a:r>
              <a:rPr lang="pt-PT" sz="3700" b="1" dirty="0" err="1">
                <a:solidFill>
                  <a:srgbClr val="FFFFFF"/>
                </a:solidFill>
                <a:latin typeface="Walbaum Display SemiBold" panose="02070703090703020303" pitchFamily="18" charset="0"/>
              </a:rPr>
              <a:t>forensic</a:t>
            </a:r>
            <a:r>
              <a:rPr lang="pt-PT" sz="3700" b="1" dirty="0">
                <a:solidFill>
                  <a:srgbClr val="FFFFFF"/>
                </a:solidFill>
                <a:latin typeface="Walbaum Display SemiBold" panose="02070703090703020303" pitchFamily="18" charset="0"/>
              </a:rPr>
              <a:t> </a:t>
            </a:r>
            <a:r>
              <a:rPr lang="pt-PT" sz="3700" b="1" dirty="0" err="1">
                <a:solidFill>
                  <a:srgbClr val="FFFFFF"/>
                </a:solidFill>
                <a:latin typeface="Walbaum Display SemiBold" panose="02070703090703020303" pitchFamily="18" charset="0"/>
              </a:rPr>
              <a:t>evaluations</a:t>
            </a:r>
            <a:endParaRPr lang="pt-PT" sz="3700" b="1" dirty="0">
              <a:solidFill>
                <a:srgbClr val="FFFFFF"/>
              </a:solidFill>
              <a:latin typeface="Walbaum Display SemiBold" panose="02070703090703020303" pitchFamily="18" charset="0"/>
            </a:endParaRPr>
          </a:p>
          <a:p>
            <a:endParaRPr lang="pt-PT" sz="3700"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Marcador de Posição de Conteúdo 2">
            <a:extLst>
              <a:ext uri="{FF2B5EF4-FFF2-40B4-BE49-F238E27FC236}">
                <a16:creationId xmlns:a16="http://schemas.microsoft.com/office/drawing/2014/main" id="{137D185B-2F8D-28E8-6153-5161024C1619}"/>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pt-PT" sz="2400" dirty="0" err="1">
                <a:latin typeface="Arial" panose="020B0604020202020204" pitchFamily="34" charset="0"/>
                <a:cs typeface="Arial" panose="020B0604020202020204" pitchFamily="34" charset="0"/>
              </a:rPr>
              <a:t>The</a:t>
            </a:r>
            <a:r>
              <a:rPr lang="pt-PT" sz="2400" dirty="0">
                <a:latin typeface="Arial" panose="020B0604020202020204" pitchFamily="34" charset="0"/>
                <a:cs typeface="Arial" panose="020B0604020202020204" pitchFamily="34" charset="0"/>
              </a:rPr>
              <a:t> New York </a:t>
            </a:r>
            <a:r>
              <a:rPr lang="pt-PT" sz="2400" dirty="0" err="1">
                <a:latin typeface="Arial" panose="020B0604020202020204" pitchFamily="34" charset="0"/>
                <a:cs typeface="Arial" panose="020B0604020202020204" pitchFamily="34" charset="0"/>
              </a:rPr>
              <a:t>Blue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Ribbon</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Commission’s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decision</a:t>
            </a:r>
            <a:r>
              <a:rPr lang="pt-PT" sz="2400" dirty="0">
                <a:latin typeface="Arial" panose="020B0604020202020204" pitchFamily="34" charset="0"/>
                <a:cs typeface="Arial" panose="020B0604020202020204" pitchFamily="34" charset="0"/>
              </a:rPr>
              <a:t> in 2022 to </a:t>
            </a:r>
            <a:r>
              <a:rPr lang="pt-PT" sz="2400" dirty="0" err="1">
                <a:latin typeface="Arial" panose="020B0604020202020204" pitchFamily="34" charset="0"/>
                <a:cs typeface="Arial" panose="020B0604020202020204" pitchFamily="34" charset="0"/>
              </a:rPr>
              <a:t>suspend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forensic</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evaluations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and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the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concerns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about</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their</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misuse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by</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the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Family</a:t>
            </a:r>
            <a:r>
              <a:rPr lang="pt-PT" sz="2400" dirty="0">
                <a:latin typeface="Arial" panose="020B0604020202020204" pitchFamily="34" charset="0"/>
                <a:cs typeface="Arial" panose="020B0604020202020204" pitchFamily="34" charset="0"/>
              </a:rPr>
              <a:t> Courts in cases </a:t>
            </a:r>
            <a:r>
              <a:rPr lang="pt-PT" sz="2400" dirty="0" err="1">
                <a:latin typeface="Arial" panose="020B0604020202020204" pitchFamily="34" charset="0"/>
                <a:cs typeface="Arial" panose="020B0604020202020204" pitchFamily="34" charset="0"/>
              </a:rPr>
              <a:t>involving</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domestic</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violence</a:t>
            </a:r>
            <a:r>
              <a:rPr lang="pt-PT" sz="2400" dirty="0">
                <a:latin typeface="Arial" panose="020B0604020202020204" pitchFamily="34" charset="0"/>
                <a:cs typeface="Arial" panose="020B0604020202020204" pitchFamily="34" charset="0"/>
              </a:rPr>
              <a:t>.</a:t>
            </a:r>
            <a:br>
              <a:rPr lang="pt-PT" sz="2400" dirty="0">
                <a:latin typeface="Arial" panose="020B0604020202020204" pitchFamily="34" charset="0"/>
                <a:cs typeface="Arial" panose="020B0604020202020204" pitchFamily="34" charset="0"/>
              </a:rPr>
            </a:br>
            <a:endParaRPr lang="pt-PT" sz="2400" dirty="0">
              <a:latin typeface="Arial" panose="020B0604020202020204" pitchFamily="34" charset="0"/>
              <a:cs typeface="Arial" panose="020B0604020202020204" pitchFamily="34" charset="0"/>
            </a:endParaRPr>
          </a:p>
          <a:p>
            <a:r>
              <a:rPr lang="pt-PT" sz="2400" dirty="0" err="1">
                <a:latin typeface="Arial" panose="020B0604020202020204" pitchFamily="34" charset="0"/>
                <a:cs typeface="Arial" panose="020B0604020202020204" pitchFamily="34" charset="0"/>
              </a:rPr>
              <a:t>The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problem</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with</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forensic</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evaluations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offering</a:t>
            </a:r>
            <a:r>
              <a:rPr lang="pt-PT" sz="2400" dirty="0">
                <a:latin typeface="Arial" panose="020B0604020202020204" pitchFamily="34" charset="0"/>
                <a:cs typeface="Arial" panose="020B0604020202020204" pitchFamily="34" charset="0"/>
              </a:rPr>
              <a:t> a </a:t>
            </a:r>
            <a:r>
              <a:rPr lang="pt-PT" sz="2400" dirty="0" err="1">
                <a:latin typeface="Arial" panose="020B0604020202020204" pitchFamily="34" charset="0"/>
                <a:cs typeface="Arial" panose="020B0604020202020204" pitchFamily="34" charset="0"/>
              </a:rPr>
              <a:t>snapshot</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of</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the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family</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dynamics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and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not</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the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whole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movie</a:t>
            </a:r>
            <a:r>
              <a:rPr lang="pt-PT" sz="2400" dirty="0">
                <a:latin typeface="Arial" panose="020B0604020202020204" pitchFamily="34" charset="0"/>
                <a:cs typeface="Arial" panose="020B0604020202020204" pitchFamily="34" charset="0"/>
              </a:rPr>
              <a:t>".</a:t>
            </a:r>
            <a:br>
              <a:rPr lang="pt-PT" sz="2400" dirty="0">
                <a:latin typeface="Arial" panose="020B0604020202020204" pitchFamily="34" charset="0"/>
                <a:cs typeface="Arial" panose="020B0604020202020204" pitchFamily="34" charset="0"/>
              </a:rPr>
            </a:br>
            <a:endParaRPr lang="pt-PT" sz="2400" dirty="0">
              <a:latin typeface="Arial" panose="020B0604020202020204" pitchFamily="34" charset="0"/>
              <a:cs typeface="Arial" panose="020B0604020202020204" pitchFamily="34" charset="0"/>
            </a:endParaRPr>
          </a:p>
          <a:p>
            <a:r>
              <a:rPr lang="pt-PT" sz="2400" dirty="0" err="1">
                <a:latin typeface="Arial" panose="020B0604020202020204" pitchFamily="34" charset="0"/>
                <a:cs typeface="Arial" panose="020B0604020202020204" pitchFamily="34" charset="0"/>
              </a:rPr>
              <a:t>The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need</a:t>
            </a:r>
            <a:r>
              <a:rPr lang="pt-PT" sz="2400" dirty="0">
                <a:latin typeface="Arial" panose="020B0604020202020204" pitchFamily="34" charset="0"/>
                <a:cs typeface="Arial" panose="020B0604020202020204" pitchFamily="34" charset="0"/>
              </a:rPr>
              <a:t> for </a:t>
            </a:r>
            <a:r>
              <a:rPr lang="pt-PT" sz="2400" dirty="0" err="1">
                <a:latin typeface="Arial" panose="020B0604020202020204" pitchFamily="34" charset="0"/>
                <a:cs typeface="Arial" panose="020B0604020202020204" pitchFamily="34" charset="0"/>
              </a:rPr>
              <a:t>forensic</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evaluations</a:t>
            </a:r>
            <a:r>
              <a:rPr lang="pt-PT" sz="2400" dirty="0">
                <a:latin typeface="Arial" panose="020B0604020202020204" pitchFamily="34" charset="0"/>
                <a:cs typeface="Arial" panose="020B0604020202020204" pitchFamily="34" charset="0"/>
              </a:rPr>
              <a:t> to </a:t>
            </a:r>
            <a:r>
              <a:rPr lang="pt-PT" sz="2400" dirty="0" err="1">
                <a:latin typeface="Arial" panose="020B0604020202020204" pitchFamily="34" charset="0"/>
                <a:cs typeface="Arial" panose="020B0604020202020204" pitchFamily="34" charset="0"/>
              </a:rPr>
              <a:t>maintain</a:t>
            </a:r>
            <a:r>
              <a:rPr lang="pt-PT" sz="2400" dirty="0">
                <a:latin typeface="Arial" panose="020B0604020202020204" pitchFamily="34" charset="0"/>
                <a:cs typeface="Arial" panose="020B0604020202020204" pitchFamily="34" charset="0"/>
              </a:rPr>
              <a:t> a longitudinal </a:t>
            </a:r>
            <a:r>
              <a:rPr lang="pt-PT" sz="2400" dirty="0" err="1">
                <a:latin typeface="Arial" panose="020B0604020202020204" pitchFamily="34" charset="0"/>
                <a:cs typeface="Arial" panose="020B0604020202020204" pitchFamily="34" charset="0"/>
              </a:rPr>
              <a:t>view</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of</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the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case’s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and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family</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dynamics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history</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throughout</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its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evolution</a:t>
            </a:r>
            <a:r>
              <a:rPr lang="pt-PT" sz="24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2805955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6FD37B80-29A1-7167-A48A-00A1DEB94215}"/>
              </a:ext>
            </a:extLst>
          </p:cNvPr>
          <p:cNvSpPr>
            <a:spLocks noGrp="1"/>
          </p:cNvSpPr>
          <p:nvPr>
            <p:ph type="title"/>
          </p:nvPr>
        </p:nvSpPr>
        <p:spPr>
          <a:xfrm>
            <a:off x="686834" y="1153572"/>
            <a:ext cx="3480438" cy="4461163"/>
          </a:xfrm>
        </p:spPr>
        <p:txBody>
          <a:bodyPr>
            <a:normAutofit/>
          </a:bodyPr>
          <a:lstStyle/>
          <a:p>
            <a:r>
              <a:rPr lang="pt-PT" sz="2800" dirty="0" err="1">
                <a:solidFill>
                  <a:srgbClr val="FFFFFF"/>
                </a:solidFill>
                <a:latin typeface="Walbaum Display SemiBold" panose="02070703090703020303" pitchFamily="18" charset="0"/>
              </a:rPr>
              <a:t>Our</a:t>
            </a:r>
            <a:r>
              <a:rPr lang="pt-PT" sz="2800" dirty="0">
                <a:solidFill>
                  <a:srgbClr val="FFFFFF"/>
                </a:solidFill>
                <a:latin typeface="Walbaum Display SemiBold" panose="02070703090703020303" pitchFamily="18" charset="0"/>
              </a:rPr>
              <a:t> </a:t>
            </a:r>
            <a:r>
              <a:rPr lang="pt-PT" sz="2800" dirty="0" err="1">
                <a:solidFill>
                  <a:srgbClr val="FFFFFF"/>
                </a:solidFill>
                <a:latin typeface="Walbaum Display SemiBold" panose="02070703090703020303" pitchFamily="18" charset="0"/>
              </a:rPr>
              <a:t>Proposal</a:t>
            </a:r>
            <a:r>
              <a:rPr lang="pt-PT" sz="2800" dirty="0">
                <a:solidFill>
                  <a:srgbClr val="FFFFFF"/>
                </a:solidFill>
                <a:latin typeface="Walbaum Display SemiBold" panose="02070703090703020303" pitchFamily="18" charset="0"/>
              </a:rPr>
              <a:t>:</a:t>
            </a:r>
            <a:br>
              <a:rPr lang="pt-PT" sz="2800" dirty="0">
                <a:solidFill>
                  <a:srgbClr val="FFFFFF"/>
                </a:solidFill>
                <a:latin typeface="Walbaum Display SemiBold" panose="02070703090703020303" pitchFamily="18" charset="0"/>
              </a:rPr>
            </a:br>
            <a:br>
              <a:rPr lang="pt-PT" sz="2800" dirty="0">
                <a:solidFill>
                  <a:srgbClr val="FFFFFF"/>
                </a:solidFill>
                <a:latin typeface="Walbaum Display SemiBold" panose="02070703090703020303" pitchFamily="18" charset="0"/>
              </a:rPr>
            </a:br>
            <a:r>
              <a:rPr lang="pt-PT" sz="2800" dirty="0" err="1">
                <a:solidFill>
                  <a:srgbClr val="FFFFFF"/>
                </a:solidFill>
                <a:latin typeface="Walbaum Display SemiBold" panose="02070703090703020303" pitchFamily="18" charset="0"/>
              </a:rPr>
              <a:t>The</a:t>
            </a:r>
            <a:r>
              <a:rPr lang="pt-PT" sz="2800" dirty="0">
                <a:solidFill>
                  <a:srgbClr val="FFFFFF"/>
                </a:solidFill>
                <a:latin typeface="Walbaum Display SemiBold" panose="02070703090703020303" pitchFamily="18" charset="0"/>
              </a:rPr>
              <a:t> </a:t>
            </a:r>
            <a:r>
              <a:rPr lang="pt-PT" sz="2800" dirty="0" err="1">
                <a:solidFill>
                  <a:srgbClr val="FFFFFF"/>
                </a:solidFill>
                <a:latin typeface="Walbaum Display SemiBold" panose="02070703090703020303" pitchFamily="18" charset="0"/>
              </a:rPr>
              <a:t>Inclusion</a:t>
            </a:r>
            <a:r>
              <a:rPr lang="pt-PT" sz="2800" dirty="0">
                <a:solidFill>
                  <a:srgbClr val="FFFFFF"/>
                </a:solidFill>
                <a:latin typeface="Walbaum Display SemiBold" panose="02070703090703020303" pitchFamily="18" charset="0"/>
              </a:rPr>
              <a:t> </a:t>
            </a:r>
            <a:r>
              <a:rPr lang="pt-PT" sz="2800" dirty="0" err="1">
                <a:solidFill>
                  <a:srgbClr val="FFFFFF"/>
                </a:solidFill>
                <a:latin typeface="Walbaum Display SemiBold" panose="02070703090703020303" pitchFamily="18" charset="0"/>
              </a:rPr>
              <a:t>of</a:t>
            </a:r>
            <a:r>
              <a:rPr lang="pt-PT" sz="2800" dirty="0">
                <a:solidFill>
                  <a:srgbClr val="FFFFFF"/>
                </a:solidFill>
                <a:latin typeface="Walbaum Display SemiBold" panose="02070703090703020303" pitchFamily="18" charset="0"/>
              </a:rPr>
              <a:t> </a:t>
            </a:r>
            <a:r>
              <a:rPr lang="pt-PT" sz="2800" dirty="0" err="1">
                <a:solidFill>
                  <a:srgbClr val="FFFFFF"/>
                </a:solidFill>
                <a:latin typeface="Walbaum Display SemiBold" panose="02070703090703020303" pitchFamily="18" charset="0"/>
              </a:rPr>
              <a:t>Forensic</a:t>
            </a:r>
            <a:r>
              <a:rPr lang="pt-PT" sz="2800" dirty="0">
                <a:solidFill>
                  <a:srgbClr val="FFFFFF"/>
                </a:solidFill>
                <a:latin typeface="Walbaum Display SemiBold" panose="02070703090703020303" pitchFamily="18" charset="0"/>
              </a:rPr>
              <a:t> </a:t>
            </a:r>
            <a:r>
              <a:rPr lang="pt-PT" sz="2800" dirty="0" err="1">
                <a:solidFill>
                  <a:srgbClr val="FFFFFF"/>
                </a:solidFill>
                <a:latin typeface="Walbaum Display SemiBold" panose="02070703090703020303" pitchFamily="18" charset="0"/>
              </a:rPr>
              <a:t>Evaluators</a:t>
            </a:r>
            <a:r>
              <a:rPr lang="pt-PT" sz="2800" dirty="0">
                <a:solidFill>
                  <a:srgbClr val="FFFFFF"/>
                </a:solidFill>
                <a:latin typeface="Walbaum Display SemiBold" panose="02070703090703020303" pitchFamily="18" charset="0"/>
              </a:rPr>
              <a:t> in </a:t>
            </a:r>
            <a:r>
              <a:rPr lang="pt-PT" sz="2800" dirty="0" err="1">
                <a:solidFill>
                  <a:srgbClr val="FFFFFF"/>
                </a:solidFill>
                <a:latin typeface="Walbaum Display SemiBold" panose="02070703090703020303" pitchFamily="18" charset="0"/>
              </a:rPr>
              <a:t>Multidisciplinary</a:t>
            </a:r>
            <a:r>
              <a:rPr lang="pt-PT" sz="2800" dirty="0">
                <a:solidFill>
                  <a:srgbClr val="FFFFFF"/>
                </a:solidFill>
                <a:latin typeface="Walbaum Display SemiBold" panose="02070703090703020303" pitchFamily="18" charset="0"/>
              </a:rPr>
              <a:t> Teams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Marcador de Posição de Conteúdo 2">
            <a:extLst>
              <a:ext uri="{FF2B5EF4-FFF2-40B4-BE49-F238E27FC236}">
                <a16:creationId xmlns:a16="http://schemas.microsoft.com/office/drawing/2014/main" id="{1AE7EAF8-CA21-0DD4-3FC5-22B42151EF44}"/>
              </a:ext>
            </a:extLst>
          </p:cNvPr>
          <p:cNvSpPr>
            <a:spLocks noGrp="1"/>
          </p:cNvSpPr>
          <p:nvPr>
            <p:ph idx="1"/>
          </p:nvPr>
        </p:nvSpPr>
        <p:spPr>
          <a:xfrm>
            <a:off x="4447308" y="591344"/>
            <a:ext cx="6906491" cy="5585619"/>
          </a:xfrm>
        </p:spPr>
        <p:txBody>
          <a:bodyPr vert="horz" lIns="91440" tIns="45720" rIns="91440" bIns="45720" rtlCol="0" anchor="ctr">
            <a:normAutofit lnSpcReduction="10000"/>
          </a:bodyPr>
          <a:lstStyle/>
          <a:p>
            <a:pPr>
              <a:buAutoNum type="arabicParenR"/>
            </a:pPr>
            <a:endParaRPr lang="pt-PT" sz="2400" dirty="0">
              <a:latin typeface="Arial" panose="020B0604020202020204" pitchFamily="34" charset="0"/>
              <a:cs typeface="Arial" panose="020B0604020202020204" pitchFamily="34" charset="0"/>
            </a:endParaRPr>
          </a:p>
          <a:p>
            <a:pPr marL="514350" indent="-514350">
              <a:buAutoNum type="arabicParenR"/>
            </a:pPr>
            <a:r>
              <a:rPr lang="pt-PT" sz="2400" dirty="0" err="1">
                <a:latin typeface="Arial" panose="020B0604020202020204" pitchFamily="34" charset="0"/>
                <a:ea typeface="Calibri"/>
                <a:cs typeface="Arial" panose="020B0604020202020204" pitchFamily="34" charset="0"/>
              </a:rPr>
              <a:t>Forensic</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evaluators</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would</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work</a:t>
            </a:r>
            <a:r>
              <a:rPr lang="pt-PT" sz="2400" dirty="0">
                <a:latin typeface="Arial" panose="020B0604020202020204" pitchFamily="34" charset="0"/>
                <a:ea typeface="Calibri"/>
                <a:cs typeface="Arial" panose="020B0604020202020204" pitchFamily="34" charset="0"/>
              </a:rPr>
              <a:t> in </a:t>
            </a:r>
            <a:r>
              <a:rPr lang="pt-PT" sz="2400" dirty="0" err="1">
                <a:latin typeface="Arial" panose="020B0604020202020204" pitchFamily="34" charset="0"/>
                <a:ea typeface="Calibri"/>
                <a:cs typeface="Arial" panose="020B0604020202020204" pitchFamily="34" charset="0"/>
              </a:rPr>
              <a:t>the</a:t>
            </a:r>
            <a:r>
              <a:rPr lang="pt-PT" sz="2400" dirty="0">
                <a:latin typeface="Arial" panose="020B0604020202020204" pitchFamily="34" charset="0"/>
                <a:ea typeface="Calibri"/>
                <a:cs typeface="Arial" panose="020B0604020202020204" pitchFamily="34" charset="0"/>
              </a:rPr>
              <a:t> case </a:t>
            </a:r>
            <a:r>
              <a:rPr lang="pt-PT" sz="2400" dirty="0" err="1">
                <a:latin typeface="Arial" panose="020B0604020202020204" pitchFamily="34" charset="0"/>
                <a:ea typeface="Calibri"/>
                <a:cs typeface="Arial" panose="020B0604020202020204" pitchFamily="34" charset="0"/>
              </a:rPr>
              <a:t>longitudinally</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meaning</a:t>
            </a:r>
            <a:r>
              <a:rPr lang="pt-PT" sz="2400" dirty="0">
                <a:latin typeface="Arial" panose="020B0604020202020204" pitchFamily="34" charset="0"/>
                <a:ea typeface="Calibri"/>
                <a:cs typeface="Arial" panose="020B0604020202020204" pitchFamily="34" charset="0"/>
              </a:rPr>
              <a:t>, for </a:t>
            </a:r>
            <a:r>
              <a:rPr lang="pt-PT" sz="2400" dirty="0" err="1">
                <a:latin typeface="Arial" panose="020B0604020202020204" pitchFamily="34" charset="0"/>
                <a:ea typeface="Calibri"/>
                <a:cs typeface="Arial" panose="020B0604020202020204" pitchFamily="34" charset="0"/>
              </a:rPr>
              <a:t>its</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whole</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duration</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which</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would</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provide</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them</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an</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overview</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of</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the</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whole</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family</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history</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and</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dynamics</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including</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of</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course</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former</a:t>
            </a:r>
            <a:r>
              <a:rPr lang="pt-PT" sz="2400" dirty="0">
                <a:latin typeface="Arial" panose="020B0604020202020204" pitchFamily="34" charset="0"/>
                <a:ea typeface="Calibri"/>
                <a:cs typeface="Arial" panose="020B0604020202020204" pitchFamily="34" charset="0"/>
              </a:rPr>
              <a:t> cases </a:t>
            </a:r>
            <a:r>
              <a:rPr lang="pt-PT" sz="2400" dirty="0" err="1">
                <a:latin typeface="Arial" panose="020B0604020202020204" pitchFamily="34" charset="0"/>
                <a:ea typeface="Calibri"/>
                <a:cs typeface="Arial" panose="020B0604020202020204" pitchFamily="34" charset="0"/>
              </a:rPr>
              <a:t>involving</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the</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same</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parents</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and</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child</a:t>
            </a:r>
            <a:r>
              <a:rPr lang="pt-PT" sz="2400" dirty="0">
                <a:latin typeface="Arial" panose="020B0604020202020204" pitchFamily="34" charset="0"/>
                <a:ea typeface="Calibri"/>
                <a:cs typeface="Arial" panose="020B0604020202020204" pitchFamily="34" charset="0"/>
              </a:rPr>
              <a:t>).</a:t>
            </a:r>
            <a:br>
              <a:rPr lang="pt-PT" sz="2400" dirty="0">
                <a:latin typeface="Arial" panose="020B0604020202020204" pitchFamily="34" charset="0"/>
                <a:ea typeface="Calibri"/>
                <a:cs typeface="Arial" panose="020B0604020202020204" pitchFamily="34" charset="0"/>
              </a:rPr>
            </a:br>
            <a:endParaRPr lang="pt-PT" sz="2400" dirty="0">
              <a:latin typeface="Arial" panose="020B0604020202020204" pitchFamily="34" charset="0"/>
              <a:ea typeface="Calibri"/>
              <a:cs typeface="Arial" panose="020B0604020202020204" pitchFamily="34" charset="0"/>
            </a:endParaRPr>
          </a:p>
          <a:p>
            <a:pPr marL="514350" indent="-514350">
              <a:buAutoNum type="arabicParenR"/>
            </a:pPr>
            <a:r>
              <a:rPr lang="pt-PT" sz="2400" dirty="0" err="1">
                <a:latin typeface="Arial" panose="020B0604020202020204" pitchFamily="34" charset="0"/>
                <a:ea typeface="Calibri"/>
                <a:cs typeface="Arial" panose="020B0604020202020204" pitchFamily="34" charset="0"/>
              </a:rPr>
              <a:t>They</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would</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have</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access</a:t>
            </a:r>
            <a:r>
              <a:rPr lang="pt-PT" sz="2400" dirty="0">
                <a:latin typeface="Arial" panose="020B0604020202020204" pitchFamily="34" charset="0"/>
                <a:ea typeface="Calibri"/>
                <a:cs typeface="Arial" panose="020B0604020202020204" pitchFamily="34" charset="0"/>
              </a:rPr>
              <a:t> to </a:t>
            </a:r>
            <a:r>
              <a:rPr lang="pt-PT" sz="2400" dirty="0" err="1">
                <a:latin typeface="Arial" panose="020B0604020202020204" pitchFamily="34" charset="0"/>
                <a:ea typeface="Calibri"/>
                <a:cs typeface="Arial" panose="020B0604020202020204" pitchFamily="34" charset="0"/>
              </a:rPr>
              <a:t>all</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the</a:t>
            </a:r>
            <a:r>
              <a:rPr lang="pt-PT" sz="2400" dirty="0">
                <a:latin typeface="Arial" panose="020B0604020202020204" pitchFamily="34" charset="0"/>
                <a:ea typeface="Calibri"/>
                <a:cs typeface="Arial" panose="020B0604020202020204" pitchFamily="34" charset="0"/>
              </a:rPr>
              <a:t> case files (</a:t>
            </a:r>
            <a:r>
              <a:rPr lang="pt-PT" sz="2400" dirty="0" err="1">
                <a:latin typeface="Arial" panose="020B0604020202020204" pitchFamily="34" charset="0"/>
                <a:ea typeface="Calibri"/>
                <a:cs typeface="Arial" panose="020B0604020202020204" pitchFamily="34" charset="0"/>
              </a:rPr>
              <a:t>including</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old</a:t>
            </a:r>
            <a:r>
              <a:rPr lang="pt-PT" sz="2400" dirty="0">
                <a:latin typeface="Arial" panose="020B0604020202020204" pitchFamily="34" charset="0"/>
                <a:ea typeface="Calibri"/>
                <a:cs typeface="Arial" panose="020B0604020202020204" pitchFamily="34" charset="0"/>
              </a:rPr>
              <a:t> cases </a:t>
            </a:r>
            <a:r>
              <a:rPr lang="pt-PT" sz="2400" dirty="0" err="1">
                <a:latin typeface="Arial" panose="020B0604020202020204" pitchFamily="34" charset="0"/>
                <a:ea typeface="Calibri"/>
                <a:cs typeface="Arial" panose="020B0604020202020204" pitchFamily="34" charset="0"/>
              </a:rPr>
              <a:t>involving</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the</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same</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family</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and</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be</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present</a:t>
            </a:r>
            <a:r>
              <a:rPr lang="pt-PT" sz="2400" dirty="0">
                <a:latin typeface="Arial" panose="020B0604020202020204" pitchFamily="34" charset="0"/>
                <a:ea typeface="Calibri"/>
                <a:cs typeface="Arial" panose="020B0604020202020204" pitchFamily="34" charset="0"/>
              </a:rPr>
              <a:t> in </a:t>
            </a:r>
            <a:r>
              <a:rPr lang="pt-PT" sz="2400" dirty="0" err="1">
                <a:latin typeface="Arial" panose="020B0604020202020204" pitchFamily="34" charset="0"/>
                <a:ea typeface="Calibri"/>
                <a:cs typeface="Arial" panose="020B0604020202020204" pitchFamily="34" charset="0"/>
              </a:rPr>
              <a:t>parent</a:t>
            </a:r>
            <a:r>
              <a:rPr lang="pt-PT" sz="2400" dirty="0">
                <a:latin typeface="Arial" panose="020B0604020202020204" pitchFamily="34" charset="0"/>
                <a:ea typeface="Calibri"/>
                <a:cs typeface="Arial" panose="020B0604020202020204" pitchFamily="34" charset="0"/>
              </a:rPr>
              <a:t> meetings in court, as </a:t>
            </a:r>
            <a:r>
              <a:rPr lang="pt-PT" sz="2400" dirty="0" err="1">
                <a:latin typeface="Arial" panose="020B0604020202020204" pitchFamily="34" charset="0"/>
                <a:ea typeface="Calibri"/>
                <a:cs typeface="Arial" panose="020B0604020202020204" pitchFamily="34" charset="0"/>
              </a:rPr>
              <a:t>well</a:t>
            </a:r>
            <a:r>
              <a:rPr lang="pt-PT" sz="2400" dirty="0">
                <a:latin typeface="Arial" panose="020B0604020202020204" pitchFamily="34" charset="0"/>
                <a:ea typeface="Calibri"/>
                <a:cs typeface="Arial" panose="020B0604020202020204" pitchFamily="34" charset="0"/>
              </a:rPr>
              <a:t> as </a:t>
            </a:r>
            <a:r>
              <a:rPr lang="pt-PT" sz="2400" dirty="0" err="1">
                <a:latin typeface="Arial" panose="020B0604020202020204" pitchFamily="34" charset="0"/>
                <a:ea typeface="Calibri"/>
                <a:cs typeface="Arial" panose="020B0604020202020204" pitchFamily="34" charset="0"/>
              </a:rPr>
              <a:t>at</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supervised</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visitation</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when</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it’s</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going</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on</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and</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also</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go</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together</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with</a:t>
            </a:r>
            <a:r>
              <a:rPr lang="pt-PT" sz="2400" dirty="0">
                <a:latin typeface="Arial" panose="020B0604020202020204" pitchFamily="34" charset="0"/>
                <a:ea typeface="Calibri"/>
                <a:cs typeface="Arial" panose="020B0604020202020204" pitchFamily="34" charset="0"/>
              </a:rPr>
              <a:t> social </a:t>
            </a:r>
            <a:r>
              <a:rPr lang="pt-PT" sz="2400" dirty="0" err="1">
                <a:latin typeface="Arial" panose="020B0604020202020204" pitchFamily="34" charset="0"/>
                <a:ea typeface="Calibri"/>
                <a:cs typeface="Arial" panose="020B0604020202020204" pitchFamily="34" charset="0"/>
              </a:rPr>
              <a:t>workers</a:t>
            </a:r>
            <a:r>
              <a:rPr lang="pt-PT" sz="2400" dirty="0">
                <a:latin typeface="Arial" panose="020B0604020202020204" pitchFamily="34" charset="0"/>
                <a:ea typeface="Calibri"/>
                <a:cs typeface="Arial" panose="020B0604020202020204" pitchFamily="34" charset="0"/>
              </a:rPr>
              <a:t> to </a:t>
            </a:r>
            <a:r>
              <a:rPr lang="pt-PT" sz="2400" dirty="0" err="1">
                <a:latin typeface="Arial" panose="020B0604020202020204" pitchFamily="34" charset="0"/>
                <a:ea typeface="Calibri"/>
                <a:cs typeface="Arial" panose="020B0604020202020204" pitchFamily="34" charset="0"/>
              </a:rPr>
              <a:t>the</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parents</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houses</a:t>
            </a:r>
            <a:r>
              <a:rPr lang="pt-PT" sz="2400" dirty="0">
                <a:latin typeface="Arial" panose="020B0604020202020204" pitchFamily="34" charset="0"/>
                <a:ea typeface="Calibri"/>
                <a:cs typeface="Arial" panose="020B0604020202020204" pitchFamily="34" charset="0"/>
              </a:rPr>
              <a:t> to </a:t>
            </a:r>
            <a:r>
              <a:rPr lang="pt-PT" sz="2400" dirty="0" err="1">
                <a:latin typeface="Arial" panose="020B0604020202020204" pitchFamily="34" charset="0"/>
                <a:ea typeface="Calibri"/>
                <a:cs typeface="Arial" panose="020B0604020202020204" pitchFamily="34" charset="0"/>
              </a:rPr>
              <a:t>meet</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children</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and</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parents</a:t>
            </a:r>
            <a:r>
              <a:rPr lang="pt-PT" sz="2400" dirty="0">
                <a:latin typeface="Arial" panose="020B0604020202020204" pitchFamily="34" charset="0"/>
                <a:ea typeface="Calibri"/>
                <a:cs typeface="Arial" panose="020B0604020202020204" pitchFamily="34" charset="0"/>
              </a:rPr>
              <a:t> in </a:t>
            </a:r>
            <a:r>
              <a:rPr lang="pt-PT" sz="2400" dirty="0" err="1">
                <a:latin typeface="Arial" panose="020B0604020202020204" pitchFamily="34" charset="0"/>
                <a:ea typeface="Calibri"/>
                <a:cs typeface="Arial" panose="020B0604020202020204" pitchFamily="34" charset="0"/>
              </a:rPr>
              <a:t>their</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own</a:t>
            </a:r>
            <a:r>
              <a:rPr lang="pt-PT" sz="2400" dirty="0">
                <a:latin typeface="Arial" panose="020B0604020202020204" pitchFamily="34" charset="0"/>
                <a:ea typeface="Calibri"/>
                <a:cs typeface="Arial" panose="020B0604020202020204" pitchFamily="34" charset="0"/>
              </a:rPr>
              <a:t> </a:t>
            </a:r>
            <a:r>
              <a:rPr lang="pt-PT" sz="2400" dirty="0" err="1">
                <a:latin typeface="Arial" panose="020B0604020202020204" pitchFamily="34" charset="0"/>
                <a:ea typeface="Calibri"/>
                <a:cs typeface="Arial" panose="020B0604020202020204" pitchFamily="34" charset="0"/>
              </a:rPr>
              <a:t>environment</a:t>
            </a:r>
            <a:r>
              <a:rPr lang="pt-PT" sz="2400" dirty="0">
                <a:latin typeface="Arial" panose="020B0604020202020204" pitchFamily="34" charset="0"/>
                <a:ea typeface="Calibri"/>
                <a:cs typeface="Arial" panose="020B0604020202020204" pitchFamily="34" charset="0"/>
              </a:rPr>
              <a:t>.</a:t>
            </a:r>
          </a:p>
        </p:txBody>
      </p:sp>
    </p:spTree>
    <p:extLst>
      <p:ext uri="{BB962C8B-B14F-4D97-AF65-F5344CB8AC3E}">
        <p14:creationId xmlns:p14="http://schemas.microsoft.com/office/powerpoint/2010/main" val="19937855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CB6037E6-25D3-E103-C928-44101379E04E}"/>
              </a:ext>
            </a:extLst>
          </p:cNvPr>
          <p:cNvSpPr>
            <a:spLocks noGrp="1"/>
          </p:cNvSpPr>
          <p:nvPr>
            <p:ph type="title"/>
          </p:nvPr>
        </p:nvSpPr>
        <p:spPr>
          <a:xfrm>
            <a:off x="686833" y="1153572"/>
            <a:ext cx="3611897" cy="4461163"/>
          </a:xfrm>
        </p:spPr>
        <p:txBody>
          <a:bodyPr>
            <a:normAutofit/>
          </a:bodyPr>
          <a:lstStyle/>
          <a:p>
            <a:r>
              <a:rPr lang="pt-PT" sz="2800" dirty="0" err="1">
                <a:solidFill>
                  <a:srgbClr val="FFFFFF"/>
                </a:solidFill>
                <a:latin typeface="Walbaum Display SemiBold" panose="02070703090703020303" pitchFamily="18" charset="0"/>
              </a:rPr>
              <a:t>Our</a:t>
            </a:r>
            <a:r>
              <a:rPr lang="pt-PT" sz="2800" dirty="0">
                <a:solidFill>
                  <a:srgbClr val="FFFFFF"/>
                </a:solidFill>
                <a:latin typeface="Walbaum Display SemiBold" panose="02070703090703020303" pitchFamily="18" charset="0"/>
              </a:rPr>
              <a:t> </a:t>
            </a:r>
            <a:r>
              <a:rPr lang="pt-PT" sz="2800" dirty="0" err="1">
                <a:solidFill>
                  <a:srgbClr val="FFFFFF"/>
                </a:solidFill>
                <a:latin typeface="Walbaum Display SemiBold" panose="02070703090703020303" pitchFamily="18" charset="0"/>
              </a:rPr>
              <a:t>Proposal</a:t>
            </a:r>
            <a:r>
              <a:rPr lang="pt-PT" sz="2800" dirty="0">
                <a:solidFill>
                  <a:srgbClr val="FFFFFF"/>
                </a:solidFill>
                <a:latin typeface="Walbaum Display SemiBold" panose="02070703090703020303" pitchFamily="18" charset="0"/>
              </a:rPr>
              <a:t>:</a:t>
            </a:r>
            <a:br>
              <a:rPr lang="pt-PT" sz="2800" dirty="0">
                <a:solidFill>
                  <a:srgbClr val="FFFFFF"/>
                </a:solidFill>
                <a:latin typeface="Walbaum Display SemiBold" panose="02070703090703020303" pitchFamily="18" charset="0"/>
              </a:rPr>
            </a:br>
            <a:br>
              <a:rPr lang="pt-PT" sz="2800" dirty="0">
                <a:solidFill>
                  <a:srgbClr val="FFFFFF"/>
                </a:solidFill>
                <a:latin typeface="Walbaum Display SemiBold" panose="02070703090703020303" pitchFamily="18" charset="0"/>
              </a:rPr>
            </a:br>
            <a:r>
              <a:rPr lang="pt-PT" sz="2800" dirty="0" err="1">
                <a:solidFill>
                  <a:srgbClr val="FFFFFF"/>
                </a:solidFill>
                <a:latin typeface="Walbaum Display SemiBold" panose="02070703090703020303" pitchFamily="18" charset="0"/>
              </a:rPr>
              <a:t>The</a:t>
            </a:r>
            <a:r>
              <a:rPr lang="pt-PT" sz="2800" dirty="0">
                <a:solidFill>
                  <a:srgbClr val="FFFFFF"/>
                </a:solidFill>
                <a:latin typeface="Walbaum Display SemiBold" panose="02070703090703020303" pitchFamily="18" charset="0"/>
              </a:rPr>
              <a:t> </a:t>
            </a:r>
            <a:r>
              <a:rPr lang="pt-PT" sz="2800" dirty="0" err="1">
                <a:solidFill>
                  <a:srgbClr val="FFFFFF"/>
                </a:solidFill>
                <a:latin typeface="Walbaum Display SemiBold" panose="02070703090703020303" pitchFamily="18" charset="0"/>
              </a:rPr>
              <a:t>Inclusion</a:t>
            </a:r>
            <a:r>
              <a:rPr lang="pt-PT" sz="2800" dirty="0">
                <a:solidFill>
                  <a:srgbClr val="FFFFFF"/>
                </a:solidFill>
                <a:latin typeface="Walbaum Display SemiBold" panose="02070703090703020303" pitchFamily="18" charset="0"/>
              </a:rPr>
              <a:t> </a:t>
            </a:r>
            <a:r>
              <a:rPr lang="pt-PT" sz="2800" dirty="0" err="1">
                <a:solidFill>
                  <a:srgbClr val="FFFFFF"/>
                </a:solidFill>
                <a:latin typeface="Walbaum Display SemiBold" panose="02070703090703020303" pitchFamily="18" charset="0"/>
              </a:rPr>
              <a:t>of</a:t>
            </a:r>
            <a:r>
              <a:rPr lang="pt-PT" sz="2800" dirty="0">
                <a:solidFill>
                  <a:srgbClr val="FFFFFF"/>
                </a:solidFill>
                <a:latin typeface="Walbaum Display SemiBold" panose="02070703090703020303" pitchFamily="18" charset="0"/>
              </a:rPr>
              <a:t> </a:t>
            </a:r>
            <a:r>
              <a:rPr lang="pt-PT" sz="2800" dirty="0" err="1">
                <a:solidFill>
                  <a:srgbClr val="FFFFFF"/>
                </a:solidFill>
                <a:latin typeface="Walbaum Display SemiBold" panose="02070703090703020303" pitchFamily="18" charset="0"/>
              </a:rPr>
              <a:t>Forensic</a:t>
            </a:r>
            <a:r>
              <a:rPr lang="pt-PT" sz="2800" dirty="0">
                <a:solidFill>
                  <a:srgbClr val="FFFFFF"/>
                </a:solidFill>
                <a:latin typeface="Walbaum Display SemiBold" panose="02070703090703020303" pitchFamily="18" charset="0"/>
              </a:rPr>
              <a:t> </a:t>
            </a:r>
            <a:r>
              <a:rPr lang="pt-PT" sz="2800" dirty="0" err="1">
                <a:solidFill>
                  <a:srgbClr val="FFFFFF"/>
                </a:solidFill>
                <a:latin typeface="Walbaum Display SemiBold" panose="02070703090703020303" pitchFamily="18" charset="0"/>
              </a:rPr>
              <a:t>Evaluators</a:t>
            </a:r>
            <a:r>
              <a:rPr lang="pt-PT" sz="2800" dirty="0">
                <a:solidFill>
                  <a:srgbClr val="FFFFFF"/>
                </a:solidFill>
                <a:latin typeface="Walbaum Display SemiBold" panose="02070703090703020303" pitchFamily="18" charset="0"/>
              </a:rPr>
              <a:t> in </a:t>
            </a:r>
            <a:r>
              <a:rPr lang="pt-PT" sz="2800" dirty="0" err="1">
                <a:solidFill>
                  <a:srgbClr val="FFFFFF"/>
                </a:solidFill>
                <a:latin typeface="Walbaum Display SemiBold" panose="02070703090703020303" pitchFamily="18" charset="0"/>
              </a:rPr>
              <a:t>Multidisciplinary</a:t>
            </a:r>
            <a:r>
              <a:rPr lang="pt-PT" sz="2800" dirty="0">
                <a:solidFill>
                  <a:srgbClr val="FFFFFF"/>
                </a:solidFill>
                <a:latin typeface="Walbaum Display SemiBold" panose="02070703090703020303" pitchFamily="18" charset="0"/>
              </a:rPr>
              <a:t> Teams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Marcador de Posição de Conteúdo 2">
            <a:extLst>
              <a:ext uri="{FF2B5EF4-FFF2-40B4-BE49-F238E27FC236}">
                <a16:creationId xmlns:a16="http://schemas.microsoft.com/office/drawing/2014/main" id="{C0FEBB0D-F0C9-422D-B312-4C58E27D5D15}"/>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pt-PT" sz="2400" dirty="0">
                <a:latin typeface="Arial" panose="020B0604020202020204" pitchFamily="34" charset="0"/>
                <a:cs typeface="Arial" panose="020B0604020202020204" pitchFamily="34" charset="0"/>
              </a:rPr>
              <a:t>3) </a:t>
            </a:r>
            <a:r>
              <a:rPr lang="pt-PT" sz="2400" dirty="0" err="1">
                <a:latin typeface="Arial" panose="020B0604020202020204" pitchFamily="34" charset="0"/>
                <a:cs typeface="Arial" panose="020B0604020202020204" pitchFamily="34" charset="0"/>
              </a:rPr>
              <a:t>With</a:t>
            </a:r>
            <a:r>
              <a:rPr lang="pt-PT" sz="2400" dirty="0">
                <a:latin typeface="Arial" panose="020B0604020202020204" pitchFamily="34" charset="0"/>
                <a:cs typeface="Arial" panose="020B0604020202020204" pitchFamily="34" charset="0"/>
              </a:rPr>
              <a:t> time, </a:t>
            </a:r>
            <a:r>
              <a:rPr lang="pt-PT" sz="2400" dirty="0" err="1">
                <a:latin typeface="Arial" panose="020B0604020202020204" pitchFamily="34" charset="0"/>
                <a:cs typeface="Arial" panose="020B0604020202020204" pitchFamily="34" charset="0"/>
              </a:rPr>
              <a:t>the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inclusion</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of</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forensic</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evaluators</a:t>
            </a:r>
            <a:r>
              <a:rPr lang="pt-PT" sz="2400" dirty="0">
                <a:latin typeface="Arial" panose="020B0604020202020204" pitchFamily="34" charset="0"/>
                <a:cs typeface="Arial" panose="020B0604020202020204" pitchFamily="34" charset="0"/>
              </a:rPr>
              <a:t> in </a:t>
            </a:r>
            <a:r>
              <a:rPr lang="pt-PT" sz="2400" dirty="0" err="1">
                <a:latin typeface="Arial" panose="020B0604020202020204" pitchFamily="34" charset="0"/>
                <a:cs typeface="Arial" panose="020B0604020202020204" pitchFamily="34" charset="0"/>
              </a:rPr>
              <a:t>those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multdisciplinary</a:t>
            </a:r>
            <a:r>
              <a:rPr lang="pt-PT" sz="2400" dirty="0">
                <a:latin typeface="Arial" panose="020B0604020202020204" pitchFamily="34" charset="0"/>
                <a:cs typeface="Arial" panose="020B0604020202020204" pitchFamily="34" charset="0"/>
              </a:rPr>
              <a:t> teams for </a:t>
            </a:r>
            <a:r>
              <a:rPr lang="pt-PT" sz="2400" dirty="0" err="1">
                <a:latin typeface="Arial" panose="020B0604020202020204" pitchFamily="34" charset="0"/>
                <a:cs typeface="Arial" panose="020B0604020202020204" pitchFamily="34" charset="0"/>
              </a:rPr>
              <a:t>several</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years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would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help</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them</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specialize</a:t>
            </a:r>
            <a:r>
              <a:rPr lang="pt-PT" sz="2400" dirty="0">
                <a:latin typeface="Arial" panose="020B0604020202020204" pitchFamily="34" charset="0"/>
                <a:cs typeface="Arial" panose="020B0604020202020204" pitchFamily="34" charset="0"/>
              </a:rPr>
              <a:t> in </a:t>
            </a:r>
            <a:r>
              <a:rPr lang="pt-PT" sz="2400" dirty="0" err="1">
                <a:latin typeface="Arial" panose="020B0604020202020204" pitchFamily="34" charset="0"/>
                <a:cs typeface="Arial" panose="020B0604020202020204" pitchFamily="34" charset="0"/>
              </a:rPr>
              <a:t>the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issues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that</a:t>
            </a:r>
            <a:r>
              <a:rPr lang="pt-PT" sz="2400" dirty="0">
                <a:latin typeface="Arial" panose="020B0604020202020204" pitchFamily="34" charset="0"/>
                <a:cs typeface="Arial" panose="020B0604020202020204" pitchFamily="34" charset="0"/>
              </a:rPr>
              <a:t> are more </a:t>
            </a:r>
            <a:r>
              <a:rPr lang="pt-PT" sz="2400" dirty="0" err="1">
                <a:latin typeface="Arial" panose="020B0604020202020204" pitchFamily="34" charset="0"/>
                <a:cs typeface="Arial" panose="020B0604020202020204" pitchFamily="34" charset="0"/>
              </a:rPr>
              <a:t>common</a:t>
            </a:r>
            <a:r>
              <a:rPr lang="pt-PT" sz="2400" dirty="0">
                <a:latin typeface="Arial" panose="020B0604020202020204" pitchFamily="34" charset="0"/>
                <a:cs typeface="Arial" panose="020B0604020202020204" pitchFamily="34" charset="0"/>
              </a:rPr>
              <a:t> in </a:t>
            </a:r>
            <a:r>
              <a:rPr lang="pt-PT" sz="2400" dirty="0" err="1">
                <a:latin typeface="Arial" panose="020B0604020202020204" pitchFamily="34" charset="0"/>
                <a:cs typeface="Arial" panose="020B0604020202020204" pitchFamily="34" charset="0"/>
              </a:rPr>
              <a:t>Family</a:t>
            </a:r>
            <a:r>
              <a:rPr lang="pt-PT" sz="2400" dirty="0">
                <a:latin typeface="Arial" panose="020B0604020202020204" pitchFamily="34" charset="0"/>
                <a:cs typeface="Arial" panose="020B0604020202020204" pitchFamily="34" charset="0"/>
              </a:rPr>
              <a:t> Courts (</a:t>
            </a:r>
            <a:r>
              <a:rPr lang="pt-PT" sz="2400" dirty="0" err="1">
                <a:latin typeface="Arial" panose="020B0604020202020204" pitchFamily="34" charset="0"/>
                <a:cs typeface="Arial" panose="020B0604020202020204" pitchFamily="34" charset="0"/>
              </a:rPr>
              <a:t>child</a:t>
            </a:r>
            <a:r>
              <a:rPr lang="pt-PT" sz="2400" dirty="0">
                <a:latin typeface="Arial" panose="020B0604020202020204" pitchFamily="34" charset="0"/>
                <a:cs typeface="Arial" panose="020B0604020202020204" pitchFamily="34" charset="0"/>
              </a:rPr>
              <a:t> abuse, </a:t>
            </a:r>
            <a:r>
              <a:rPr lang="pt-PT" sz="2400" dirty="0" err="1">
                <a:latin typeface="Arial" panose="020B0604020202020204" pitchFamily="34" charset="0"/>
                <a:cs typeface="Arial" panose="020B0604020202020204" pitchFamily="34" charset="0"/>
              </a:rPr>
              <a:t>domestic</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violence</a:t>
            </a:r>
            <a:r>
              <a:rPr lang="pt-PT" sz="2400" dirty="0">
                <a:latin typeface="Arial" panose="020B0604020202020204" pitchFamily="34" charset="0"/>
                <a:cs typeface="Arial" panose="020B0604020202020204" pitchFamily="34" charset="0"/>
              </a:rPr>
              <a:t>, parental </a:t>
            </a:r>
            <a:r>
              <a:rPr lang="pt-PT" sz="2400" dirty="0" err="1">
                <a:latin typeface="Arial" panose="020B0604020202020204" pitchFamily="34" charset="0"/>
                <a:cs typeface="Arial" panose="020B0604020202020204" pitchFamily="34" charset="0"/>
              </a:rPr>
              <a:t>conflict</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and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parent</a:t>
            </a:r>
            <a:r>
              <a:rPr lang="pt-PT" sz="2400" dirty="0">
                <a:latin typeface="Arial" panose="020B0604020202020204" pitchFamily="34" charset="0"/>
                <a:cs typeface="Arial" panose="020B0604020202020204" pitchFamily="34" charset="0"/>
              </a:rPr>
              <a:t>–</a:t>
            </a:r>
            <a:r>
              <a:rPr lang="pt-PT" sz="2400" dirty="0" err="1">
                <a:latin typeface="Arial" panose="020B0604020202020204" pitchFamily="34" charset="0"/>
                <a:cs typeface="Arial" panose="020B0604020202020204" pitchFamily="34" charset="0"/>
              </a:rPr>
              <a:t>child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relationship</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problems</a:t>
            </a:r>
            <a:r>
              <a:rPr lang="pt-PT" sz="2400" dirty="0">
                <a:latin typeface="Arial" panose="020B0604020202020204" pitchFamily="34" charset="0"/>
                <a:cs typeface="Arial" panose="020B0604020202020204" pitchFamily="34" charset="0"/>
              </a:rPr>
              <a:t>). </a:t>
            </a:r>
            <a:br>
              <a:rPr lang="pt-PT" sz="2400" dirty="0">
                <a:latin typeface="Arial" panose="020B0604020202020204" pitchFamily="34" charset="0"/>
                <a:cs typeface="Arial" panose="020B0604020202020204" pitchFamily="34" charset="0"/>
              </a:rPr>
            </a:br>
            <a:endParaRPr lang="pt-PT" sz="2400" dirty="0">
              <a:latin typeface="Arial" panose="020B0604020202020204" pitchFamily="34" charset="0"/>
              <a:cs typeface="Arial" panose="020B0604020202020204" pitchFamily="34" charset="0"/>
            </a:endParaRPr>
          </a:p>
          <a:p>
            <a:pPr marL="0" indent="0">
              <a:buNone/>
            </a:pPr>
            <a:r>
              <a:rPr lang="pt-PT" sz="2400" dirty="0">
                <a:latin typeface="Arial" panose="020B0604020202020204" pitchFamily="34" charset="0"/>
                <a:cs typeface="Arial" panose="020B0604020202020204" pitchFamily="34" charset="0"/>
              </a:rPr>
              <a:t>4) </a:t>
            </a:r>
            <a:r>
              <a:rPr lang="pt-PT" sz="2400" dirty="0" err="1">
                <a:latin typeface="Arial" panose="020B0604020202020204" pitchFamily="34" charset="0"/>
                <a:cs typeface="Arial" panose="020B0604020202020204" pitchFamily="34" charset="0"/>
              </a:rPr>
              <a:t>Inclusion</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would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enable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forensic</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evaluators</a:t>
            </a:r>
            <a:r>
              <a:rPr lang="pt-PT" sz="2400" dirty="0">
                <a:latin typeface="Arial" panose="020B0604020202020204" pitchFamily="34" charset="0"/>
                <a:cs typeface="Arial" panose="020B0604020202020204" pitchFamily="34" charset="0"/>
              </a:rPr>
              <a:t>, social </a:t>
            </a:r>
            <a:r>
              <a:rPr lang="pt-PT" sz="2400" dirty="0" err="1">
                <a:latin typeface="Arial" panose="020B0604020202020204" pitchFamily="34" charset="0"/>
                <a:cs typeface="Arial" panose="020B0604020202020204" pitchFamily="34" charset="0"/>
              </a:rPr>
              <a:t>workers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judges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prosecutors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and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lawyers</a:t>
            </a:r>
            <a:r>
              <a:rPr lang="pt-PT" sz="2400" dirty="0">
                <a:latin typeface="Arial" panose="020B0604020202020204" pitchFamily="34" charset="0"/>
                <a:cs typeface="Arial" panose="020B0604020202020204" pitchFamily="34" charset="0"/>
              </a:rPr>
              <a:t> to </a:t>
            </a:r>
            <a:r>
              <a:rPr lang="pt-PT" sz="2400" dirty="0" err="1">
                <a:latin typeface="Arial" panose="020B0604020202020204" pitchFamily="34" charset="0"/>
                <a:cs typeface="Arial" panose="020B0604020202020204" pitchFamily="34" charset="0"/>
              </a:rPr>
              <a:t>exchange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knowledge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and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experience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making</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the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law</a:t>
            </a:r>
            <a:r>
              <a:rPr lang="pt-PT" sz="2400" dirty="0">
                <a:latin typeface="Arial" panose="020B0604020202020204" pitchFamily="34" charset="0"/>
                <a:cs typeface="Arial" panose="020B0604020202020204" pitchFamily="34" charset="0"/>
              </a:rPr>
              <a:t> experts" (</a:t>
            </a:r>
            <a:r>
              <a:rPr lang="pt-PT" sz="2400" dirty="0" err="1">
                <a:latin typeface="Arial" panose="020B0604020202020204" pitchFamily="34" charset="0"/>
                <a:cs typeface="Arial" panose="020B0604020202020204" pitchFamily="34" charset="0"/>
              </a:rPr>
              <a:t>judges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prosecutors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and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lawyers</a:t>
            </a:r>
            <a:r>
              <a:rPr lang="pt-PT" sz="2400" dirty="0">
                <a:latin typeface="Arial" panose="020B0604020202020204" pitchFamily="34" charset="0"/>
                <a:cs typeface="Arial" panose="020B0604020202020204" pitchFamily="34" charset="0"/>
              </a:rPr>
              <a:t>) more </a:t>
            </a:r>
            <a:r>
              <a:rPr lang="pt-PT" sz="2400" dirty="0" err="1">
                <a:latin typeface="Arial" panose="020B0604020202020204" pitchFamily="34" charset="0"/>
                <a:cs typeface="Arial" panose="020B0604020202020204" pitchFamily="34" charset="0"/>
              </a:rPr>
              <a:t>knowledgeable</a:t>
            </a:r>
            <a:r>
              <a:rPr lang="pt-PT" sz="2400" dirty="0">
                <a:latin typeface="Arial" panose="020B0604020202020204" pitchFamily="34" charset="0"/>
                <a:cs typeface="Arial" panose="020B0604020202020204" pitchFamily="34" charset="0"/>
              </a:rPr>
              <a:t> in </a:t>
            </a:r>
            <a:r>
              <a:rPr lang="pt-PT" sz="2400" dirty="0" err="1">
                <a:latin typeface="Arial" panose="020B0604020202020204" pitchFamily="34" charset="0"/>
                <a:cs typeface="Arial" panose="020B0604020202020204" pitchFamily="34" charset="0"/>
              </a:rPr>
              <a:t>psychology</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and</a:t>
            </a:r>
            <a:r>
              <a:rPr lang="pt-PT" sz="2400" dirty="0">
                <a:latin typeface="Arial" panose="020B0604020202020204" pitchFamily="34" charset="0"/>
                <a:cs typeface="Arial" panose="020B0604020202020204" pitchFamily="34" charset="0"/>
              </a:rPr>
              <a:t> vice-versa. </a:t>
            </a:r>
          </a:p>
        </p:txBody>
      </p:sp>
    </p:spTree>
    <p:extLst>
      <p:ext uri="{BB962C8B-B14F-4D97-AF65-F5344CB8AC3E}">
        <p14:creationId xmlns:p14="http://schemas.microsoft.com/office/powerpoint/2010/main" val="6434918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C609FD1-9BA9-D12F-0D48-47E3FF050393}"/>
              </a:ext>
            </a:extLst>
          </p:cNvPr>
          <p:cNvSpPr>
            <a:spLocks noGrp="1"/>
          </p:cNvSpPr>
          <p:nvPr>
            <p:ph type="title"/>
          </p:nvPr>
        </p:nvSpPr>
        <p:spPr>
          <a:xfrm>
            <a:off x="686834" y="1153572"/>
            <a:ext cx="3459172" cy="4461163"/>
          </a:xfrm>
        </p:spPr>
        <p:txBody>
          <a:bodyPr>
            <a:normAutofit/>
          </a:bodyPr>
          <a:lstStyle/>
          <a:p>
            <a:r>
              <a:rPr lang="pt-PT" sz="2800" dirty="0" err="1">
                <a:solidFill>
                  <a:srgbClr val="FFFFFF"/>
                </a:solidFill>
                <a:latin typeface="Walbaum Display SemiBold" panose="02070703090703020303" pitchFamily="18" charset="0"/>
              </a:rPr>
              <a:t>Our</a:t>
            </a:r>
            <a:r>
              <a:rPr lang="pt-PT" sz="2800" dirty="0">
                <a:solidFill>
                  <a:srgbClr val="FFFFFF"/>
                </a:solidFill>
                <a:latin typeface="Walbaum Display SemiBold" panose="02070703090703020303" pitchFamily="18" charset="0"/>
              </a:rPr>
              <a:t> </a:t>
            </a:r>
            <a:r>
              <a:rPr lang="pt-PT" sz="2800" dirty="0" err="1">
                <a:solidFill>
                  <a:srgbClr val="FFFFFF"/>
                </a:solidFill>
                <a:latin typeface="Walbaum Display SemiBold" panose="02070703090703020303" pitchFamily="18" charset="0"/>
              </a:rPr>
              <a:t>Proposal</a:t>
            </a:r>
            <a:r>
              <a:rPr lang="pt-PT" sz="2800" dirty="0">
                <a:solidFill>
                  <a:srgbClr val="FFFFFF"/>
                </a:solidFill>
                <a:latin typeface="Walbaum Display SemiBold" panose="02070703090703020303" pitchFamily="18" charset="0"/>
              </a:rPr>
              <a:t>:</a:t>
            </a:r>
            <a:br>
              <a:rPr lang="pt-PT" sz="2800" dirty="0">
                <a:solidFill>
                  <a:srgbClr val="FFFFFF"/>
                </a:solidFill>
                <a:latin typeface="Walbaum Display SemiBold" panose="02070703090703020303" pitchFamily="18" charset="0"/>
              </a:rPr>
            </a:br>
            <a:br>
              <a:rPr lang="pt-PT" sz="2800" dirty="0">
                <a:solidFill>
                  <a:srgbClr val="FFFFFF"/>
                </a:solidFill>
                <a:latin typeface="Walbaum Display SemiBold" panose="02070703090703020303" pitchFamily="18" charset="0"/>
              </a:rPr>
            </a:br>
            <a:r>
              <a:rPr lang="pt-PT" sz="2800" dirty="0" err="1">
                <a:solidFill>
                  <a:srgbClr val="FFFFFF"/>
                </a:solidFill>
                <a:latin typeface="Walbaum Display SemiBold" panose="02070703090703020303" pitchFamily="18" charset="0"/>
              </a:rPr>
              <a:t>The</a:t>
            </a:r>
            <a:r>
              <a:rPr lang="pt-PT" sz="2800" dirty="0">
                <a:solidFill>
                  <a:srgbClr val="FFFFFF"/>
                </a:solidFill>
                <a:latin typeface="Walbaum Display SemiBold" panose="02070703090703020303" pitchFamily="18" charset="0"/>
              </a:rPr>
              <a:t> </a:t>
            </a:r>
            <a:r>
              <a:rPr lang="pt-PT" sz="2800" dirty="0" err="1">
                <a:solidFill>
                  <a:srgbClr val="FFFFFF"/>
                </a:solidFill>
                <a:latin typeface="Walbaum Display SemiBold" panose="02070703090703020303" pitchFamily="18" charset="0"/>
              </a:rPr>
              <a:t>Inclusion</a:t>
            </a:r>
            <a:r>
              <a:rPr lang="pt-PT" sz="2800" dirty="0">
                <a:solidFill>
                  <a:srgbClr val="FFFFFF"/>
                </a:solidFill>
                <a:latin typeface="Walbaum Display SemiBold" panose="02070703090703020303" pitchFamily="18" charset="0"/>
              </a:rPr>
              <a:t> </a:t>
            </a:r>
            <a:r>
              <a:rPr lang="pt-PT" sz="2800" dirty="0" err="1">
                <a:solidFill>
                  <a:srgbClr val="FFFFFF"/>
                </a:solidFill>
                <a:latin typeface="Walbaum Display SemiBold" panose="02070703090703020303" pitchFamily="18" charset="0"/>
              </a:rPr>
              <a:t>of</a:t>
            </a:r>
            <a:r>
              <a:rPr lang="pt-PT" sz="2800" dirty="0">
                <a:solidFill>
                  <a:srgbClr val="FFFFFF"/>
                </a:solidFill>
                <a:latin typeface="Walbaum Display SemiBold" panose="02070703090703020303" pitchFamily="18" charset="0"/>
              </a:rPr>
              <a:t> </a:t>
            </a:r>
            <a:r>
              <a:rPr lang="pt-PT" sz="2800" dirty="0" err="1">
                <a:solidFill>
                  <a:srgbClr val="FFFFFF"/>
                </a:solidFill>
                <a:latin typeface="Walbaum Display SemiBold" panose="02070703090703020303" pitchFamily="18" charset="0"/>
              </a:rPr>
              <a:t>Forensic</a:t>
            </a:r>
            <a:r>
              <a:rPr lang="pt-PT" sz="2800" dirty="0">
                <a:solidFill>
                  <a:srgbClr val="FFFFFF"/>
                </a:solidFill>
                <a:latin typeface="Walbaum Display SemiBold" panose="02070703090703020303" pitchFamily="18" charset="0"/>
              </a:rPr>
              <a:t> </a:t>
            </a:r>
            <a:r>
              <a:rPr lang="pt-PT" sz="2800" dirty="0" err="1">
                <a:solidFill>
                  <a:srgbClr val="FFFFFF"/>
                </a:solidFill>
                <a:latin typeface="Walbaum Display SemiBold" panose="02070703090703020303" pitchFamily="18" charset="0"/>
              </a:rPr>
              <a:t>Evaluators</a:t>
            </a:r>
            <a:r>
              <a:rPr lang="pt-PT" sz="2800" dirty="0">
                <a:solidFill>
                  <a:srgbClr val="FFFFFF"/>
                </a:solidFill>
                <a:latin typeface="Walbaum Display SemiBold" panose="02070703090703020303" pitchFamily="18" charset="0"/>
              </a:rPr>
              <a:t> in </a:t>
            </a:r>
            <a:r>
              <a:rPr lang="pt-PT" sz="2800" dirty="0" err="1">
                <a:solidFill>
                  <a:srgbClr val="FFFFFF"/>
                </a:solidFill>
                <a:latin typeface="Walbaum Display SemiBold" panose="02070703090703020303" pitchFamily="18" charset="0"/>
              </a:rPr>
              <a:t>Multidisciplinary</a:t>
            </a:r>
            <a:r>
              <a:rPr lang="pt-PT" sz="2800" dirty="0">
                <a:solidFill>
                  <a:srgbClr val="FFFFFF"/>
                </a:solidFill>
                <a:latin typeface="Walbaum Display SemiBold" panose="02070703090703020303" pitchFamily="18" charset="0"/>
              </a:rPr>
              <a:t> Teams</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Posição de Conteúdo 2">
            <a:extLst>
              <a:ext uri="{FF2B5EF4-FFF2-40B4-BE49-F238E27FC236}">
                <a16:creationId xmlns:a16="http://schemas.microsoft.com/office/drawing/2014/main" id="{B66A5DF6-30A1-8145-C173-AA4EA198EEF2}"/>
              </a:ext>
            </a:extLst>
          </p:cNvPr>
          <p:cNvSpPr>
            <a:spLocks noGrp="1"/>
          </p:cNvSpPr>
          <p:nvPr>
            <p:ph idx="1"/>
          </p:nvPr>
        </p:nvSpPr>
        <p:spPr>
          <a:xfrm>
            <a:off x="4436675" y="953293"/>
            <a:ext cx="6906491" cy="5585619"/>
          </a:xfrm>
        </p:spPr>
        <p:txBody>
          <a:bodyPr vert="horz" lIns="91440" tIns="45720" rIns="91440" bIns="45720" rtlCol="0" anchor="ctr">
            <a:normAutofit/>
          </a:bodyPr>
          <a:lstStyle/>
          <a:p>
            <a:pPr marL="0" indent="0">
              <a:buNone/>
            </a:pPr>
            <a:r>
              <a:rPr lang="pt-PT" sz="2400" dirty="0">
                <a:latin typeface="Arial" panose="020B0604020202020204" pitchFamily="34" charset="0"/>
                <a:cs typeface="Arial" panose="020B0604020202020204" pitchFamily="34" charset="0"/>
              </a:rPr>
              <a:t>5) </a:t>
            </a:r>
            <a:r>
              <a:rPr lang="pt-PT" sz="2400" dirty="0" err="1">
                <a:latin typeface="Arial" panose="020B0604020202020204" pitchFamily="34" charset="0"/>
                <a:cs typeface="Arial" panose="020B0604020202020204" pitchFamily="34" charset="0"/>
              </a:rPr>
              <a:t>The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inclusion</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of</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forensic</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evaluators</a:t>
            </a:r>
            <a:r>
              <a:rPr lang="pt-PT" sz="2400" dirty="0">
                <a:latin typeface="Arial" panose="020B0604020202020204" pitchFamily="34" charset="0"/>
                <a:cs typeface="Arial" panose="020B0604020202020204" pitchFamily="34" charset="0"/>
              </a:rPr>
              <a:t> in </a:t>
            </a:r>
            <a:r>
              <a:rPr lang="pt-PT" sz="2400" dirty="0" err="1">
                <a:latin typeface="Arial" panose="020B0604020202020204" pitchFamily="34" charset="0"/>
                <a:cs typeface="Arial" panose="020B0604020202020204" pitchFamily="34" charset="0"/>
              </a:rPr>
              <a:t>those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multidisciplinary</a:t>
            </a:r>
            <a:r>
              <a:rPr lang="pt-PT" sz="2400" dirty="0">
                <a:latin typeface="Arial" panose="020B0604020202020204" pitchFamily="34" charset="0"/>
                <a:cs typeface="Arial" panose="020B0604020202020204" pitchFamily="34" charset="0"/>
              </a:rPr>
              <a:t> teams </a:t>
            </a:r>
            <a:r>
              <a:rPr lang="pt-PT" sz="2400" dirty="0" err="1">
                <a:latin typeface="Arial" panose="020B0604020202020204" pitchFamily="34" charset="0"/>
                <a:cs typeface="Arial" panose="020B0604020202020204" pitchFamily="34" charset="0"/>
              </a:rPr>
              <a:t>would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enable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protocols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and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guidelines</a:t>
            </a:r>
            <a:r>
              <a:rPr lang="pt-PT" sz="2400" dirty="0">
                <a:latin typeface="Arial" panose="020B0604020202020204" pitchFamily="34" charset="0"/>
                <a:cs typeface="Arial" panose="020B0604020202020204" pitchFamily="34" charset="0"/>
              </a:rPr>
              <a:t> to </a:t>
            </a:r>
            <a:r>
              <a:rPr lang="pt-PT" sz="2400" dirty="0" err="1">
                <a:latin typeface="Arial" panose="020B0604020202020204" pitchFamily="34" charset="0"/>
                <a:cs typeface="Arial" panose="020B0604020202020204" pitchFamily="34" charset="0"/>
              </a:rPr>
              <a:t>be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established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by</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their</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professional</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boards</a:t>
            </a:r>
            <a:r>
              <a:rPr lang="pt-PT" sz="2400" dirty="0">
                <a:latin typeface="Arial" panose="020B0604020202020204" pitchFamily="34" charset="0"/>
                <a:cs typeface="Arial" panose="020B0604020202020204" pitchFamily="34" charset="0"/>
              </a:rPr>
              <a:t> in a similar </a:t>
            </a:r>
            <a:r>
              <a:rPr lang="pt-PT" sz="2400" dirty="0" err="1">
                <a:latin typeface="Arial" panose="020B0604020202020204" pitchFamily="34" charset="0"/>
                <a:cs typeface="Arial" panose="020B0604020202020204" pitchFamily="34" charset="0"/>
              </a:rPr>
              <a:t>way</a:t>
            </a:r>
            <a:r>
              <a:rPr lang="pt-PT" sz="2400" dirty="0">
                <a:latin typeface="Arial" panose="020B0604020202020204" pitchFamily="34" charset="0"/>
                <a:cs typeface="Arial" panose="020B0604020202020204" pitchFamily="34" charset="0"/>
              </a:rPr>
              <a:t> to </a:t>
            </a:r>
            <a:r>
              <a:rPr lang="pt-PT" sz="2400" dirty="0" err="1">
                <a:latin typeface="Arial" panose="020B0604020202020204" pitchFamily="34" charset="0"/>
                <a:cs typeface="Arial" panose="020B0604020202020204" pitchFamily="34" charset="0"/>
              </a:rPr>
              <a:t>what</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happens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with</a:t>
            </a:r>
            <a:r>
              <a:rPr lang="pt-PT" sz="2400" dirty="0">
                <a:latin typeface="Arial" panose="020B0604020202020204" pitchFamily="34" charset="0"/>
                <a:cs typeface="Arial" panose="020B0604020202020204" pitchFamily="34" charset="0"/>
              </a:rPr>
              <a:t> social </a:t>
            </a:r>
            <a:r>
              <a:rPr lang="pt-PT" sz="2400" dirty="0" err="1">
                <a:latin typeface="Arial" panose="020B0604020202020204" pitchFamily="34" charset="0"/>
                <a:cs typeface="Arial" panose="020B0604020202020204" pitchFamily="34" charset="0"/>
              </a:rPr>
              <a:t>workers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who</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also</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work</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within</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protocols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and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guidelines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established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by</a:t>
            </a:r>
            <a:r>
              <a:rPr lang="pt-PT" sz="2400" dirty="0">
                <a:latin typeface="Arial" panose="020B0604020202020204" pitchFamily="34" charset="0"/>
                <a:cs typeface="Arial" panose="020B0604020202020204" pitchFamily="34" charset="0"/>
              </a:rPr>
              <a:t> CPS </a:t>
            </a:r>
            <a:r>
              <a:rPr lang="pt-PT" sz="2400" dirty="0" err="1">
                <a:latin typeface="Arial" panose="020B0604020202020204" pitchFamily="34" charset="0"/>
                <a:cs typeface="Arial" panose="020B0604020202020204" pitchFamily="34" charset="0"/>
              </a:rPr>
              <a:t>or</a:t>
            </a:r>
            <a:r>
              <a:rPr lang="pt-PT" sz="2400" dirty="0">
                <a:latin typeface="Arial" panose="020B0604020202020204" pitchFamily="34" charset="0"/>
                <a:cs typeface="Arial" panose="020B0604020202020204" pitchFamily="34" charset="0"/>
              </a:rPr>
              <a:t> CAFCASS </a:t>
            </a:r>
            <a:r>
              <a:rPr lang="pt-PT" sz="2400" dirty="0" err="1">
                <a:latin typeface="Arial" panose="020B0604020202020204" pitchFamily="34" charset="0"/>
                <a:cs typeface="Arial" panose="020B0604020202020204" pitchFamily="34" charset="0"/>
              </a:rPr>
              <a:t>and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other</a:t>
            </a:r>
            <a:r>
              <a:rPr lang="pt-PT" sz="2400" dirty="0">
                <a:latin typeface="Arial" panose="020B0604020202020204" pitchFamily="34" charset="0"/>
                <a:cs typeface="Arial" panose="020B0604020202020204" pitchFamily="34" charset="0"/>
              </a:rPr>
              <a:t> similar </a:t>
            </a:r>
            <a:r>
              <a:rPr lang="pt-PT" sz="2400" dirty="0" err="1">
                <a:latin typeface="Arial" panose="020B0604020202020204" pitchFamily="34" charset="0"/>
                <a:cs typeface="Arial" panose="020B0604020202020204" pitchFamily="34" charset="0"/>
              </a:rPr>
              <a:t>entities</a:t>
            </a:r>
            <a:r>
              <a:rPr lang="pt-PT" sz="2400" dirty="0">
                <a:latin typeface="Arial" panose="020B0604020202020204" pitchFamily="34" charset="0"/>
                <a:cs typeface="Arial" panose="020B0604020202020204" pitchFamily="34" charset="0"/>
              </a:rPr>
              <a:t>.  </a:t>
            </a:r>
          </a:p>
          <a:p>
            <a:pPr marL="0" indent="0">
              <a:buNone/>
            </a:pPr>
            <a:endParaRPr lang="pt-PT" sz="2400" dirty="0">
              <a:latin typeface="Arial" panose="020B0604020202020204" pitchFamily="34" charset="0"/>
              <a:cs typeface="Arial" panose="020B0604020202020204" pitchFamily="34" charset="0"/>
            </a:endParaRPr>
          </a:p>
          <a:p>
            <a:pPr marL="0" indent="0">
              <a:buNone/>
            </a:pPr>
            <a:r>
              <a:rPr lang="pt-PT" sz="2400" dirty="0">
                <a:latin typeface="Arial" panose="020B0604020202020204" pitchFamily="34" charset="0"/>
                <a:cs typeface="Arial" panose="020B0604020202020204" pitchFamily="34" charset="0"/>
              </a:rPr>
              <a:t>6) </a:t>
            </a:r>
            <a:r>
              <a:rPr lang="pt-PT" sz="2400" dirty="0" err="1">
                <a:latin typeface="Arial" panose="020B0604020202020204" pitchFamily="34" charset="0"/>
                <a:cs typeface="Arial" panose="020B0604020202020204" pitchFamily="34" charset="0"/>
              </a:rPr>
              <a:t>Forensic</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evaluators</a:t>
            </a:r>
            <a:r>
              <a:rPr lang="pt-PT" sz="2400" dirty="0">
                <a:latin typeface="Arial" panose="020B0604020202020204" pitchFamily="34" charset="0"/>
                <a:cs typeface="Arial" panose="020B0604020202020204" pitchFamily="34" charset="0"/>
              </a:rPr>
              <a:t>, as </a:t>
            </a:r>
            <a:r>
              <a:rPr lang="pt-PT" sz="2400" dirty="0" err="1">
                <a:latin typeface="Arial" panose="020B0604020202020204" pitchFamily="34" charset="0"/>
                <a:cs typeface="Arial" panose="020B0604020202020204" pitchFamily="34" charset="0"/>
              </a:rPr>
              <a:t>happens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with</a:t>
            </a:r>
            <a:r>
              <a:rPr lang="pt-PT" sz="2400" dirty="0">
                <a:latin typeface="Arial" panose="020B0604020202020204" pitchFamily="34" charset="0"/>
                <a:cs typeface="Arial" panose="020B0604020202020204" pitchFamily="34" charset="0"/>
              </a:rPr>
              <a:t> social </a:t>
            </a:r>
            <a:r>
              <a:rPr lang="pt-PT" sz="2400" dirty="0" err="1">
                <a:latin typeface="Arial" panose="020B0604020202020204" pitchFamily="34" charset="0"/>
                <a:cs typeface="Arial" panose="020B0604020202020204" pitchFamily="34" charset="0"/>
              </a:rPr>
              <a:t>workers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would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be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paid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by</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the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state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be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subjected</a:t>
            </a:r>
            <a:r>
              <a:rPr lang="pt-PT" sz="2400" dirty="0">
                <a:latin typeface="Arial" panose="020B0604020202020204" pitchFamily="34" charset="0"/>
                <a:cs typeface="Arial" panose="020B0604020202020204" pitchFamily="34" charset="0"/>
              </a:rPr>
              <a:t> to </a:t>
            </a:r>
            <a:r>
              <a:rPr lang="pt-PT" sz="2400" dirty="0" err="1">
                <a:latin typeface="Arial" panose="020B0604020202020204" pitchFamily="34" charset="0"/>
                <a:cs typeface="Arial" panose="020B0604020202020204" pitchFamily="34" charset="0"/>
              </a:rPr>
              <a:t>the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same</a:t>
            </a:r>
            <a:r>
              <a:rPr lang="pt-PT" sz="2400" dirty="0">
                <a:latin typeface="Arial" panose="020B0604020202020204" pitchFamily="34" charset="0"/>
                <a:cs typeface="Arial" panose="020B0604020202020204" pitchFamily="34" charset="0"/>
              </a:rPr>
              <a:t> rules </a:t>
            </a:r>
            <a:r>
              <a:rPr lang="pt-PT" sz="2400" dirty="0" err="1">
                <a:latin typeface="Arial" panose="020B0604020202020204" pitchFamily="34" charset="0"/>
                <a:cs typeface="Arial" panose="020B0604020202020204" pitchFamily="34" charset="0"/>
              </a:rPr>
              <a:t>of</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impartiality</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and</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remain</a:t>
            </a:r>
            <a:r>
              <a:rPr lang="pt-PT" sz="2400" dirty="0">
                <a:latin typeface="Arial" panose="020B0604020202020204" pitchFamily="34" charset="0"/>
                <a:cs typeface="Arial" panose="020B0604020202020204" pitchFamily="34" charset="0"/>
              </a:rPr>
              <a:t> neutral in </a:t>
            </a:r>
            <a:r>
              <a:rPr lang="pt-PT" sz="2400" dirty="0" err="1">
                <a:latin typeface="Arial" panose="020B0604020202020204" pitchFamily="34" charset="0"/>
                <a:cs typeface="Arial" panose="020B0604020202020204" pitchFamily="34" charset="0"/>
              </a:rPr>
              <a:t>their</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assessments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throughout</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the</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case’s</a:t>
            </a:r>
            <a:r>
              <a:rPr lang="pt-PT" sz="2400" dirty="0">
                <a:latin typeface="Arial" panose="020B0604020202020204" pitchFamily="34" charset="0"/>
                <a:cs typeface="Arial" panose="020B0604020202020204" pitchFamily="34" charset="0"/>
              </a:rPr>
              <a:t> </a:t>
            </a:r>
            <a:r>
              <a:rPr lang="pt-PT" sz="2400" dirty="0" err="1">
                <a:latin typeface="Arial" panose="020B0604020202020204" pitchFamily="34" charset="0"/>
                <a:cs typeface="Arial" panose="020B0604020202020204" pitchFamily="34" charset="0"/>
              </a:rPr>
              <a:t>history</a:t>
            </a:r>
            <a:r>
              <a:rPr lang="pt-PT" sz="2400" dirty="0">
                <a:latin typeface="Arial" panose="020B0604020202020204" pitchFamily="34" charset="0"/>
                <a:cs typeface="Arial" panose="020B0604020202020204" pitchFamily="34" charset="0"/>
              </a:rPr>
              <a:t>.</a:t>
            </a:r>
          </a:p>
          <a:p>
            <a:endParaRPr lang="pt-PT" sz="2600" dirty="0"/>
          </a:p>
        </p:txBody>
      </p:sp>
    </p:spTree>
    <p:extLst>
      <p:ext uri="{BB962C8B-B14F-4D97-AF65-F5344CB8AC3E}">
        <p14:creationId xmlns:p14="http://schemas.microsoft.com/office/powerpoint/2010/main" val="24864700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4BBFD308-AAE1-972B-B2F3-54F5EBB21DA9}"/>
              </a:ext>
            </a:extLst>
          </p:cNvPr>
          <p:cNvSpPr>
            <a:spLocks noGrp="1"/>
          </p:cNvSpPr>
          <p:nvPr>
            <p:ph type="title"/>
          </p:nvPr>
        </p:nvSpPr>
        <p:spPr>
          <a:xfrm>
            <a:off x="483436" y="1047247"/>
            <a:ext cx="3200400" cy="4461163"/>
          </a:xfrm>
        </p:spPr>
        <p:txBody>
          <a:bodyPr>
            <a:normAutofit/>
          </a:bodyPr>
          <a:lstStyle/>
          <a:p>
            <a:r>
              <a:rPr lang="pt-PT" sz="4100" b="1" dirty="0" err="1">
                <a:solidFill>
                  <a:srgbClr val="FFFFFF"/>
                </a:solidFill>
                <a:latin typeface="Walbaum Display SemiBold" panose="02070703090703020303" pitchFamily="18" charset="0"/>
              </a:rPr>
              <a:t>Conclusion</a:t>
            </a:r>
            <a:endParaRPr lang="pt-PT" sz="4100" b="1" dirty="0">
              <a:solidFill>
                <a:srgbClr val="FFFFFF"/>
              </a:solidFill>
              <a:latin typeface="Walbaum Display SemiBold" panose="02070703090703020303" pitchFamily="18" charset="0"/>
            </a:endParaRPr>
          </a:p>
        </p:txBody>
      </p:sp>
      <p:sp>
        <p:nvSpPr>
          <p:cNvPr id="24"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Marcador de Posição de Conteúdo 2">
            <a:extLst>
              <a:ext uri="{FF2B5EF4-FFF2-40B4-BE49-F238E27FC236}">
                <a16:creationId xmlns:a16="http://schemas.microsoft.com/office/drawing/2014/main" id="{13FB4728-7C58-6F48-E490-3ADA8B99BC82}"/>
              </a:ext>
            </a:extLst>
          </p:cNvPr>
          <p:cNvSpPr>
            <a:spLocks noGrp="1"/>
          </p:cNvSpPr>
          <p:nvPr>
            <p:ph idx="1"/>
          </p:nvPr>
        </p:nvSpPr>
        <p:spPr>
          <a:xfrm>
            <a:off x="4491784" y="953293"/>
            <a:ext cx="6906491" cy="5585619"/>
          </a:xfrm>
        </p:spPr>
        <p:txBody>
          <a:bodyPr vert="horz" lIns="91440" tIns="45720" rIns="91440" bIns="45720" rtlCol="0" anchor="ctr">
            <a:normAutofit/>
          </a:bodyPr>
          <a:lstStyle/>
          <a:p>
            <a:r>
              <a:rPr lang="pt-PT" sz="2200" dirty="0" err="1">
                <a:latin typeface="Arial" panose="020B0604020202020204" pitchFamily="34" charset="0"/>
                <a:cs typeface="Arial" panose="020B0604020202020204" pitchFamily="34" charset="0"/>
              </a:rPr>
              <a:t>The</a:t>
            </a:r>
            <a:r>
              <a:rPr lang="pt-PT" sz="2200" dirty="0">
                <a:latin typeface="Arial" panose="020B0604020202020204" pitchFamily="34" charset="0"/>
                <a:cs typeface="Arial" panose="020B0604020202020204" pitchFamily="34" charset="0"/>
              </a:rPr>
              <a:t> use </a:t>
            </a:r>
            <a:r>
              <a:rPr lang="pt-PT" sz="2200" dirty="0" err="1">
                <a:latin typeface="Arial" panose="020B0604020202020204" pitchFamily="34" charset="0"/>
                <a:cs typeface="Arial" panose="020B0604020202020204" pitchFamily="34" charset="0"/>
              </a:rPr>
              <a:t>of</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forensic</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evaluations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is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generally</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useful</a:t>
            </a:r>
            <a:r>
              <a:rPr lang="pt-PT" sz="2200" dirty="0">
                <a:latin typeface="Arial" panose="020B0604020202020204" pitchFamily="34" charset="0"/>
                <a:cs typeface="Arial" panose="020B0604020202020204" pitchFamily="34" charset="0"/>
              </a:rPr>
              <a:t> in </a:t>
            </a:r>
            <a:r>
              <a:rPr lang="pt-PT" sz="2200" dirty="0" err="1">
                <a:latin typeface="Arial" panose="020B0604020202020204" pitchFamily="34" charset="0"/>
                <a:cs typeface="Arial" panose="020B0604020202020204" pitchFamily="34" charset="0"/>
              </a:rPr>
              <a:t>family</a:t>
            </a:r>
            <a:r>
              <a:rPr lang="pt-PT" sz="2200" dirty="0">
                <a:latin typeface="Arial" panose="020B0604020202020204" pitchFamily="34" charset="0"/>
                <a:cs typeface="Arial" panose="020B0604020202020204" pitchFamily="34" charset="0"/>
              </a:rPr>
              <a:t> cases </a:t>
            </a:r>
            <a:r>
              <a:rPr lang="pt-PT" sz="2200" dirty="0" err="1">
                <a:latin typeface="Arial" panose="020B0604020202020204" pitchFamily="34" charset="0"/>
                <a:cs typeface="Arial" panose="020B0604020202020204" pitchFamily="34" charset="0"/>
              </a:rPr>
              <a:t>and</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prohibiting</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its</a:t>
            </a:r>
            <a:r>
              <a:rPr lang="pt-PT" sz="2200" dirty="0">
                <a:latin typeface="Arial" panose="020B0604020202020204" pitchFamily="34" charset="0"/>
                <a:cs typeface="Arial" panose="020B0604020202020204" pitchFamily="34" charset="0"/>
              </a:rPr>
              <a:t> use runs </a:t>
            </a:r>
            <a:r>
              <a:rPr lang="pt-PT" sz="2200" dirty="0" err="1">
                <a:latin typeface="Arial" panose="020B0604020202020204" pitchFamily="34" charset="0"/>
                <a:cs typeface="Arial" panose="020B0604020202020204" pitchFamily="34" charset="0"/>
              </a:rPr>
              <a:t>the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risk</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of</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endangering</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children</a:t>
            </a:r>
            <a:r>
              <a:rPr lang="pt-PT" sz="2200" dirty="0">
                <a:latin typeface="Arial" panose="020B0604020202020204" pitchFamily="34" charset="0"/>
                <a:cs typeface="Arial" panose="020B0604020202020204" pitchFamily="34" charset="0"/>
              </a:rPr>
              <a:t> more.</a:t>
            </a:r>
            <a:br>
              <a:rPr lang="pt-PT" sz="2200" dirty="0">
                <a:latin typeface="Arial" panose="020B0604020202020204" pitchFamily="34" charset="0"/>
                <a:cs typeface="Arial" panose="020B0604020202020204" pitchFamily="34" charset="0"/>
              </a:rPr>
            </a:br>
            <a:endParaRPr lang="pt-PT" sz="2200" dirty="0">
              <a:latin typeface="Arial" panose="020B0604020202020204" pitchFamily="34" charset="0"/>
              <a:cs typeface="Arial" panose="020B0604020202020204" pitchFamily="34" charset="0"/>
            </a:endParaRPr>
          </a:p>
          <a:p>
            <a:r>
              <a:rPr lang="pt-PT" sz="2200" dirty="0" err="1">
                <a:latin typeface="Arial" panose="020B0604020202020204" pitchFamily="34" charset="0"/>
                <a:cs typeface="Arial" panose="020B0604020202020204" pitchFamily="34" charset="0"/>
              </a:rPr>
              <a:t>What</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should</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be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discussed</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is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whether</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the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model</a:t>
            </a:r>
            <a:r>
              <a:rPr lang="pt-PT" sz="2200" dirty="0">
                <a:latin typeface="Arial" panose="020B0604020202020204" pitchFamily="34" charset="0"/>
                <a:cs typeface="Arial" panose="020B0604020202020204" pitchFamily="34" charset="0"/>
              </a:rPr>
              <a:t> in </a:t>
            </a:r>
            <a:r>
              <a:rPr lang="pt-PT" sz="2200" dirty="0" err="1">
                <a:latin typeface="Arial" panose="020B0604020202020204" pitchFamily="34" charset="0"/>
                <a:cs typeface="Arial" panose="020B0604020202020204" pitchFamily="34" charset="0"/>
              </a:rPr>
              <a:t>which</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those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evaluations</a:t>
            </a:r>
            <a:r>
              <a:rPr lang="pt-PT" sz="2200" dirty="0">
                <a:latin typeface="Arial" panose="020B0604020202020204" pitchFamily="34" charset="0"/>
                <a:cs typeface="Arial" panose="020B0604020202020204" pitchFamily="34" charset="0"/>
              </a:rPr>
              <a:t> are </a:t>
            </a:r>
            <a:r>
              <a:rPr lang="pt-PT" sz="2200" dirty="0" err="1">
                <a:latin typeface="Arial" panose="020B0604020202020204" pitchFamily="34" charset="0"/>
                <a:cs typeface="Arial" panose="020B0604020202020204" pitchFamily="34" charset="0"/>
              </a:rPr>
              <a:t>done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is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the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best</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way</a:t>
            </a:r>
            <a:r>
              <a:rPr lang="pt-PT" sz="2200" dirty="0">
                <a:latin typeface="Arial" panose="020B0604020202020204" pitchFamily="34" charset="0"/>
                <a:cs typeface="Arial" panose="020B0604020202020204" pitchFamily="34" charset="0"/>
              </a:rPr>
              <a:t> to </a:t>
            </a:r>
            <a:r>
              <a:rPr lang="pt-PT" sz="2200" dirty="0" err="1">
                <a:latin typeface="Arial" panose="020B0604020202020204" pitchFamily="34" charset="0"/>
                <a:cs typeface="Arial" panose="020B0604020202020204" pitchFamily="34" charset="0"/>
              </a:rPr>
              <a:t>help</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the</a:t>
            </a:r>
            <a:r>
              <a:rPr lang="pt-PT" sz="2200" dirty="0">
                <a:latin typeface="Arial" panose="020B0604020202020204" pitchFamily="34" charset="0"/>
                <a:cs typeface="Arial" panose="020B0604020202020204" pitchFamily="34" charset="0"/>
              </a:rPr>
              <a:t> court in </a:t>
            </a:r>
            <a:r>
              <a:rPr lang="pt-PT" sz="2200" dirty="0" err="1">
                <a:latin typeface="Arial" panose="020B0604020202020204" pitchFamily="34" charset="0"/>
                <a:cs typeface="Arial" panose="020B0604020202020204" pitchFamily="34" charset="0"/>
              </a:rPr>
              <a:t>determining</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the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child’s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best</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interests</a:t>
            </a:r>
            <a:r>
              <a:rPr lang="pt-PT" sz="2200" dirty="0">
                <a:latin typeface="Arial" panose="020B0604020202020204" pitchFamily="34" charset="0"/>
                <a:cs typeface="Arial" panose="020B0604020202020204" pitchFamily="34" charset="0"/>
              </a:rPr>
              <a:t>. </a:t>
            </a:r>
            <a:br>
              <a:rPr lang="pt-PT" sz="2200" dirty="0">
                <a:latin typeface="Arial" panose="020B0604020202020204" pitchFamily="34" charset="0"/>
                <a:cs typeface="Arial" panose="020B0604020202020204" pitchFamily="34" charset="0"/>
              </a:rPr>
            </a:br>
            <a:endParaRPr lang="pt-PT" sz="2200" dirty="0">
              <a:latin typeface="Arial" panose="020B0604020202020204" pitchFamily="34" charset="0"/>
              <a:cs typeface="Arial" panose="020B0604020202020204" pitchFamily="34" charset="0"/>
            </a:endParaRPr>
          </a:p>
          <a:p>
            <a:r>
              <a:rPr lang="pt-PT" sz="2200" dirty="0" err="1">
                <a:latin typeface="Arial" panose="020B0604020202020204" pitchFamily="34" charset="0"/>
                <a:cs typeface="Arial" panose="020B0604020202020204" pitchFamily="34" charset="0"/>
              </a:rPr>
              <a:t>We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think</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our</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proposal</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presents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several</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advantages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and</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strongly</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reduces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the</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risks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of</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mistakes</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allowing</a:t>
            </a:r>
            <a:r>
              <a:rPr lang="pt-PT" sz="2200" dirty="0">
                <a:latin typeface="Arial" panose="020B0604020202020204" pitchFamily="34" charset="0"/>
                <a:cs typeface="Arial" panose="020B0604020202020204" pitchFamily="34" charset="0"/>
              </a:rPr>
              <a:t> for a more </a:t>
            </a:r>
            <a:r>
              <a:rPr lang="pt-PT" sz="2200" dirty="0" err="1">
                <a:latin typeface="Arial" panose="020B0604020202020204" pitchFamily="34" charset="0"/>
                <a:cs typeface="Arial" panose="020B0604020202020204" pitchFamily="34" charset="0"/>
              </a:rPr>
              <a:t>fruitful</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cooperation</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between</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psychology</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and</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law</a:t>
            </a:r>
            <a:r>
              <a:rPr lang="pt-PT" sz="2200" dirty="0">
                <a:latin typeface="Arial" panose="020B0604020202020204" pitchFamily="34" charset="0"/>
                <a:cs typeface="Arial" panose="020B0604020202020204" pitchFamily="34" charset="0"/>
              </a:rPr>
              <a:t> in </a:t>
            </a:r>
            <a:r>
              <a:rPr lang="pt-PT" sz="2200" dirty="0" err="1">
                <a:latin typeface="Arial" panose="020B0604020202020204" pitchFamily="34" charset="0"/>
                <a:cs typeface="Arial" panose="020B0604020202020204" pitchFamily="34" charset="0"/>
              </a:rPr>
              <a:t>Family</a:t>
            </a:r>
            <a:r>
              <a:rPr lang="pt-PT" sz="2200" dirty="0">
                <a:latin typeface="Arial" panose="020B0604020202020204" pitchFamily="34" charset="0"/>
                <a:cs typeface="Arial" panose="020B0604020202020204" pitchFamily="34" charset="0"/>
              </a:rPr>
              <a:t> Courts. </a:t>
            </a:r>
          </a:p>
          <a:p>
            <a:endParaRPr lang="pt-PT" sz="2200" dirty="0">
              <a:latin typeface="Arial" panose="020B0604020202020204" pitchFamily="34" charset="0"/>
              <a:cs typeface="Arial" panose="020B0604020202020204" pitchFamily="34" charset="0"/>
            </a:endParaRPr>
          </a:p>
          <a:p>
            <a:r>
              <a:rPr lang="pt-PT" sz="2200" dirty="0" err="1">
                <a:latin typeface="Arial" panose="020B0604020202020204" pitchFamily="34" charset="0"/>
                <a:cs typeface="Arial" panose="020B0604020202020204" pitchFamily="34" charset="0"/>
              </a:rPr>
              <a:t>Thank</a:t>
            </a:r>
            <a:r>
              <a:rPr lang="pt-PT" sz="2200" dirty="0">
                <a:latin typeface="Arial" panose="020B0604020202020204" pitchFamily="34" charset="0"/>
                <a:cs typeface="Arial" panose="020B0604020202020204" pitchFamily="34" charset="0"/>
              </a:rPr>
              <a:t> </a:t>
            </a:r>
            <a:r>
              <a:rPr lang="pt-PT" sz="2200" dirty="0" err="1">
                <a:latin typeface="Arial" panose="020B0604020202020204" pitchFamily="34" charset="0"/>
                <a:cs typeface="Arial" panose="020B0604020202020204" pitchFamily="34" charset="0"/>
              </a:rPr>
              <a:t>You</a:t>
            </a:r>
            <a:r>
              <a:rPr lang="pt-PT" sz="2200" dirty="0">
                <a:latin typeface="Arial" panose="020B0604020202020204" pitchFamily="34" charset="0"/>
                <a:cs typeface="Arial" panose="020B0604020202020204" pitchFamily="34" charset="0"/>
              </a:rPr>
              <a:t>!</a:t>
            </a:r>
          </a:p>
          <a:p>
            <a:endParaRPr lang="pt-PT" sz="2400" dirty="0"/>
          </a:p>
        </p:txBody>
      </p:sp>
    </p:spTree>
    <p:extLst>
      <p:ext uri="{BB962C8B-B14F-4D97-AF65-F5344CB8AC3E}">
        <p14:creationId xmlns:p14="http://schemas.microsoft.com/office/powerpoint/2010/main" val="29662134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92EF4F-A8CF-1034-DB83-09159E3F1276}"/>
              </a:ext>
            </a:extLst>
          </p:cNvPr>
          <p:cNvSpPr>
            <a:spLocks noGrp="1"/>
          </p:cNvSpPr>
          <p:nvPr>
            <p:ph type="title"/>
          </p:nvPr>
        </p:nvSpPr>
        <p:spPr>
          <a:xfrm>
            <a:off x="656951" y="1589415"/>
            <a:ext cx="3200400" cy="1470538"/>
          </a:xfrm>
        </p:spPr>
        <p:txBody>
          <a:bodyPr>
            <a:normAutofit/>
          </a:bodyPr>
          <a:lstStyle/>
          <a:p>
            <a:r>
              <a:rPr lang="en-US" sz="3400" b="1" dirty="0">
                <a:solidFill>
                  <a:srgbClr val="FFFFFF"/>
                </a:solidFill>
                <a:latin typeface="Georgia" panose="02040502050405020303" pitchFamily="18" charset="0"/>
              </a:rPr>
              <a:t>Child Involvement </a:t>
            </a:r>
            <a:endParaRPr lang="en-IL" sz="3400">
              <a:solidFill>
                <a:srgbClr val="FFFFFF"/>
              </a:solidFil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66B6D1B2-B930-DDB8-06E0-2D9104A7F5A6}"/>
              </a:ext>
            </a:extLst>
          </p:cNvPr>
          <p:cNvSpPr>
            <a:spLocks noGrp="1"/>
          </p:cNvSpPr>
          <p:nvPr>
            <p:ph idx="1"/>
          </p:nvPr>
        </p:nvSpPr>
        <p:spPr>
          <a:xfrm>
            <a:off x="4447308" y="591344"/>
            <a:ext cx="6906491" cy="5585619"/>
          </a:xfrm>
        </p:spPr>
        <p:txBody>
          <a:bodyPr anchor="ctr">
            <a:normAutofit/>
          </a:bodyPr>
          <a:lstStyle/>
          <a:p>
            <a:pPr marL="0" indent="0" algn="l" rtl="0">
              <a:buNone/>
            </a:pPr>
            <a:r>
              <a:rPr lang="en-US" b="1" i="1" dirty="0">
                <a:latin typeface="Arial" panose="020B0604020202020204" pitchFamily="34" charset="0"/>
                <a:cs typeface="Arial" panose="020B0604020202020204" pitchFamily="34" charset="0"/>
              </a:rPr>
              <a:t>Listen to me! A voice, but not a choice.</a:t>
            </a:r>
          </a:p>
          <a:p>
            <a:pPr marL="0" indent="0" algn="l" rtl="0">
              <a:buNone/>
            </a:pPr>
            <a:endParaRPr lang="en-US" b="1" i="1" dirty="0">
              <a:latin typeface="Arial" panose="020B0604020202020204" pitchFamily="34" charset="0"/>
              <a:cs typeface="Arial" panose="020B0604020202020204" pitchFamily="34" charset="0"/>
            </a:endParaRPr>
          </a:p>
          <a:p>
            <a:pPr marL="0" indent="0" algn="l" rtl="0">
              <a:buNone/>
            </a:pPr>
            <a:r>
              <a:rPr lang="en-US" dirty="0">
                <a:latin typeface="Arial" panose="020B0604020202020204" pitchFamily="34" charset="0"/>
                <a:cs typeface="Arial" panose="020B0604020202020204" pitchFamily="34" charset="0"/>
              </a:rPr>
              <a:t>Article 12, UN Convention on the Rights of the Child:</a:t>
            </a:r>
          </a:p>
          <a:p>
            <a:pPr marL="0" indent="0" algn="l" rtl="0">
              <a:buNone/>
            </a:pPr>
            <a:r>
              <a:rPr lang="en-US" b="1" dirty="0">
                <a:latin typeface="Arial" panose="020B0604020202020204" pitchFamily="34" charset="0"/>
                <a:cs typeface="Arial" panose="020B0604020202020204" pitchFamily="34" charset="0"/>
              </a:rPr>
              <a:t>States Parties shall assure to the child who is capable of forming his or her own views the right to express those views freely in all matters affecting the child, the views of the child being given due weight in accordance with the age and maturity of the child.</a:t>
            </a:r>
            <a:endParaRPr lang="en-IL" b="1">
              <a:latin typeface="Arial" panose="020B0604020202020204" pitchFamily="34" charset="0"/>
              <a:cs typeface="Arial" panose="020B0604020202020204" pitchFamily="34" charset="0"/>
            </a:endParaRPr>
          </a:p>
          <a:p>
            <a:pPr rtl="0"/>
            <a:endParaRPr lang="en-IL"/>
          </a:p>
        </p:txBody>
      </p:sp>
    </p:spTree>
    <p:extLst>
      <p:ext uri="{BB962C8B-B14F-4D97-AF65-F5344CB8AC3E}">
        <p14:creationId xmlns:p14="http://schemas.microsoft.com/office/powerpoint/2010/main" val="24476627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635EB88-9359-49D3-1D2D-22AE16A159CC}"/>
              </a:ext>
            </a:extLst>
          </p:cNvPr>
          <p:cNvSpPr>
            <a:spLocks noGrp="1"/>
          </p:cNvSpPr>
          <p:nvPr>
            <p:ph type="title"/>
          </p:nvPr>
        </p:nvSpPr>
        <p:spPr>
          <a:xfrm>
            <a:off x="668905" y="1272381"/>
            <a:ext cx="3200400" cy="2156619"/>
          </a:xfrm>
        </p:spPr>
        <p:txBody>
          <a:bodyPr>
            <a:normAutofit/>
          </a:bodyPr>
          <a:lstStyle/>
          <a:p>
            <a:r>
              <a:rPr lang="en-US" sz="3400" b="1" dirty="0">
                <a:solidFill>
                  <a:srgbClr val="FFFFFF"/>
                </a:solidFill>
                <a:latin typeface="Georgia" panose="02040502050405020303" pitchFamily="18" charset="0"/>
              </a:rPr>
              <a:t>Level and Degree of Involvement</a:t>
            </a:r>
            <a:endParaRPr lang="en-IL" sz="3400" b="1">
              <a:solidFill>
                <a:srgbClr val="FFFFFF"/>
              </a:solidFil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A0F4DE62-EA07-1F52-2119-B2788613906B}"/>
              </a:ext>
            </a:extLst>
          </p:cNvPr>
          <p:cNvSpPr>
            <a:spLocks noGrp="1"/>
          </p:cNvSpPr>
          <p:nvPr>
            <p:ph idx="1"/>
          </p:nvPr>
        </p:nvSpPr>
        <p:spPr>
          <a:xfrm>
            <a:off x="4447308" y="591344"/>
            <a:ext cx="7075787" cy="5585619"/>
          </a:xfrm>
        </p:spPr>
        <p:txBody>
          <a:bodyPr anchor="ctr">
            <a:normAutofit/>
          </a:bodyPr>
          <a:lstStyle/>
          <a:p>
            <a:pPr algn="l" rtl="0"/>
            <a:r>
              <a:rPr lang="en-US" sz="2000" b="1" dirty="0">
                <a:latin typeface="Arial" panose="020B0604020202020204" pitchFamily="34" charset="0"/>
                <a:cs typeface="Arial" panose="020B0604020202020204" pitchFamily="34" charset="0"/>
              </a:rPr>
              <a:t>Maturity, not chronological age</a:t>
            </a:r>
          </a:p>
          <a:p>
            <a:pPr algn="l" rtl="0"/>
            <a:r>
              <a:rPr lang="en-US" sz="2000" b="1" dirty="0">
                <a:latin typeface="Arial" panose="020B0604020202020204" pitchFamily="34" charset="0"/>
                <a:cs typeface="Arial" panose="020B0604020202020204" pitchFamily="34" charset="0"/>
              </a:rPr>
              <a:t>Vulnerability</a:t>
            </a:r>
          </a:p>
          <a:p>
            <a:pPr algn="l" rtl="0"/>
            <a:r>
              <a:rPr lang="en-US" sz="2000" b="1" dirty="0">
                <a:latin typeface="Arial" panose="020B0604020202020204" pitchFamily="34" charset="0"/>
                <a:cs typeface="Arial" panose="020B0604020202020204" pitchFamily="34" charset="0"/>
              </a:rPr>
              <a:t>Authenticity</a:t>
            </a:r>
          </a:p>
          <a:p>
            <a:pPr algn="l" rtl="0"/>
            <a:r>
              <a:rPr lang="en-US" sz="2000" b="1" dirty="0">
                <a:latin typeface="Arial" panose="020B0604020202020204" pitchFamily="34" charset="0"/>
                <a:cs typeface="Arial" panose="020B0604020202020204" pitchFamily="34" charset="0"/>
              </a:rPr>
              <a:t>With the parents or separately (social worker or advocate present)</a:t>
            </a:r>
          </a:p>
          <a:p>
            <a:pPr algn="l" rtl="0"/>
            <a:endParaRPr lang="en-US" sz="2000" b="1" dirty="0">
              <a:latin typeface="Arial" panose="020B0604020202020204" pitchFamily="34" charset="0"/>
              <a:cs typeface="Arial" panose="020B0604020202020204" pitchFamily="34" charset="0"/>
            </a:endParaRPr>
          </a:p>
          <a:p>
            <a:pPr algn="l" rtl="0"/>
            <a:r>
              <a:rPr lang="en-US" sz="2000" b="1" dirty="0">
                <a:latin typeface="Arial" panose="020B0604020202020204" pitchFamily="34" charset="0"/>
                <a:cs typeface="Arial" panose="020B0604020202020204" pitchFamily="34" charset="0"/>
              </a:rPr>
              <a:t>  </a:t>
            </a:r>
            <a:r>
              <a:rPr lang="en-US" sz="2000" b="1" u="sng" dirty="0">
                <a:latin typeface="Arial" panose="020B0604020202020204" pitchFamily="34" charset="0"/>
                <a:cs typeface="Arial" panose="020B0604020202020204" pitchFamily="34" charset="0"/>
              </a:rPr>
              <a:t>Who speaks to the child?</a:t>
            </a:r>
          </a:p>
          <a:p>
            <a:pPr marL="457200" lvl="1" indent="0" algn="l" rtl="0">
              <a:buNone/>
            </a:pPr>
            <a:r>
              <a:rPr lang="en-US" sz="2000" b="1" dirty="0">
                <a:latin typeface="Arial" panose="020B0604020202020204" pitchFamily="34" charset="0"/>
                <a:cs typeface="Arial" panose="020B0604020202020204" pitchFamily="34" charset="0"/>
              </a:rPr>
              <a:t>Social worker, Psychologist, Judge, any combination</a:t>
            </a:r>
          </a:p>
          <a:p>
            <a:pPr lvl="1" algn="l" rtl="0">
              <a:buFont typeface="Courier New" panose="02070309020205020404" pitchFamily="49" charset="0"/>
              <a:buChar char="o"/>
            </a:pPr>
            <a:endParaRPr lang="en-US" sz="2000" b="1" dirty="0">
              <a:latin typeface="Arial" panose="020B0604020202020204" pitchFamily="34" charset="0"/>
              <a:cs typeface="Arial" panose="020B0604020202020204" pitchFamily="34" charset="0"/>
            </a:endParaRPr>
          </a:p>
          <a:p>
            <a:r>
              <a:rPr lang="en-US" sz="2200" b="1" u="sng" dirty="0">
                <a:latin typeface="Arial" panose="020B0604020202020204" pitchFamily="34" charset="0"/>
                <a:cs typeface="Arial" panose="020B0604020202020204" pitchFamily="34" charset="0"/>
              </a:rPr>
              <a:t>Who speaks for the child?</a:t>
            </a:r>
            <a:br>
              <a:rPr lang="en-US" sz="2200" b="1" u="sng" dirty="0">
                <a:latin typeface="Arial" panose="020B0604020202020204" pitchFamily="34" charset="0"/>
                <a:cs typeface="Arial" panose="020B0604020202020204" pitchFamily="34" charset="0"/>
              </a:rPr>
            </a:br>
            <a:br>
              <a:rPr lang="en-US" sz="2200" b="1" u="sng"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Lawyer. as advocate for the child or for best interests</a:t>
            </a:r>
            <a:br>
              <a:rPr lang="en-US" sz="2000"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Guardian ad litem</a:t>
            </a:r>
            <a:br>
              <a:rPr lang="en-US" sz="2000"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Parent</a:t>
            </a:r>
          </a:p>
        </p:txBody>
      </p:sp>
    </p:spTree>
    <p:extLst>
      <p:ext uri="{BB962C8B-B14F-4D97-AF65-F5344CB8AC3E}">
        <p14:creationId xmlns:p14="http://schemas.microsoft.com/office/powerpoint/2010/main" val="17793373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B75512-AD89-C0AD-A1CC-2C7BA78B9EF7}"/>
              </a:ext>
            </a:extLst>
          </p:cNvPr>
          <p:cNvSpPr>
            <a:spLocks noGrp="1"/>
          </p:cNvSpPr>
          <p:nvPr>
            <p:ph type="title"/>
          </p:nvPr>
        </p:nvSpPr>
        <p:spPr>
          <a:xfrm>
            <a:off x="662928" y="1771073"/>
            <a:ext cx="3200400" cy="5585619"/>
          </a:xfrm>
        </p:spPr>
        <p:txBody>
          <a:bodyPr>
            <a:normAutofit/>
          </a:bodyPr>
          <a:lstStyle/>
          <a:p>
            <a:r>
              <a:rPr lang="en-US" sz="3700" b="1" dirty="0">
                <a:solidFill>
                  <a:srgbClr val="FFFFFF"/>
                </a:solidFill>
                <a:latin typeface="Georgia" panose="02040502050405020303" pitchFamily="18" charset="0"/>
              </a:rPr>
              <a:t>Benefits of child involvement</a:t>
            </a:r>
            <a:endParaRPr lang="en-IL" sz="3700" b="1">
              <a:solidFill>
                <a:srgbClr val="FFFFFF"/>
              </a:solidFil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6708BB9B-20CE-8852-1CF5-4740703B944B}"/>
              </a:ext>
            </a:extLst>
          </p:cNvPr>
          <p:cNvSpPr>
            <a:spLocks noGrp="1"/>
          </p:cNvSpPr>
          <p:nvPr>
            <p:ph idx="1"/>
          </p:nvPr>
        </p:nvSpPr>
        <p:spPr>
          <a:xfrm>
            <a:off x="4447308" y="591344"/>
            <a:ext cx="6906491" cy="5585619"/>
          </a:xfrm>
        </p:spPr>
        <p:txBody>
          <a:bodyPr anchor="ctr">
            <a:normAutofit/>
          </a:bodyPr>
          <a:lstStyle/>
          <a:p>
            <a:pPr algn="l" rtl="0"/>
            <a:r>
              <a:rPr lang="en-US" b="1" dirty="0">
                <a:latin typeface="Arial" panose="020B0604020202020204" pitchFamily="34" charset="0"/>
                <a:cs typeface="Arial" panose="020B0604020202020204" pitchFamily="34" charset="0"/>
              </a:rPr>
              <a:t>Child can express his/her own understanding of relationships</a:t>
            </a:r>
          </a:p>
          <a:p>
            <a:pPr algn="l" rtl="0"/>
            <a:r>
              <a:rPr lang="en-US" b="1" dirty="0">
                <a:latin typeface="Arial" panose="020B0604020202020204" pitchFamily="34" charset="0"/>
                <a:cs typeface="Arial" panose="020B0604020202020204" pitchFamily="34" charset="0"/>
              </a:rPr>
              <a:t>Opportunity to explain the court process and roles of the judge</a:t>
            </a:r>
          </a:p>
          <a:p>
            <a:pPr algn="l" rtl="0"/>
            <a:r>
              <a:rPr lang="en-US" b="1" dirty="0">
                <a:latin typeface="Arial" panose="020B0604020202020204" pitchFamily="34" charset="0"/>
                <a:cs typeface="Arial" panose="020B0604020202020204" pitchFamily="34" charset="0"/>
              </a:rPr>
              <a:t>Seeing the child at the </a:t>
            </a:r>
            <a:r>
              <a:rPr lang="en-US" b="1" dirty="0" err="1">
                <a:latin typeface="Arial" panose="020B0604020202020204" pitchFamily="34" charset="0"/>
                <a:cs typeface="Arial" panose="020B0604020202020204" pitchFamily="34" charset="0"/>
              </a:rPr>
              <a:t>centre</a:t>
            </a:r>
            <a:endParaRPr lang="en-US" b="1" dirty="0">
              <a:latin typeface="Arial" panose="020B0604020202020204" pitchFamily="34" charset="0"/>
              <a:cs typeface="Arial" panose="020B0604020202020204" pitchFamily="34" charset="0"/>
            </a:endParaRPr>
          </a:p>
          <a:p>
            <a:pPr algn="l" rtl="0"/>
            <a:r>
              <a:rPr lang="en-US" b="1" dirty="0">
                <a:latin typeface="Arial" panose="020B0604020202020204" pitchFamily="34" charset="0"/>
                <a:cs typeface="Arial" panose="020B0604020202020204" pitchFamily="34" charset="0"/>
              </a:rPr>
              <a:t>Explaining the decision, including judge’s letter</a:t>
            </a:r>
            <a:endParaRPr lang="en-IL"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68055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8F9C146-922A-0B70-7D3C-E47350ECF24E}"/>
              </a:ext>
            </a:extLst>
          </p:cNvPr>
          <p:cNvSpPr>
            <a:spLocks noGrp="1"/>
          </p:cNvSpPr>
          <p:nvPr>
            <p:ph type="title"/>
          </p:nvPr>
        </p:nvSpPr>
        <p:spPr>
          <a:xfrm>
            <a:off x="911738" y="1493243"/>
            <a:ext cx="10368524" cy="1400530"/>
          </a:xfrm>
        </p:spPr>
        <p:txBody>
          <a:bodyPr/>
          <a:lstStyle/>
          <a:p>
            <a:pPr algn="ctr"/>
            <a:r>
              <a:rPr lang="en-US" sz="4000" b="1" dirty="0">
                <a:latin typeface="Arial" panose="020B0604020202020204" pitchFamily="34" charset="0"/>
                <a:cs typeface="Arial" panose="020B0604020202020204" pitchFamily="34" charset="0"/>
              </a:rPr>
              <a:t>What to be alert to:</a:t>
            </a:r>
            <a:br>
              <a:rPr lang="en-US" sz="4000" b="1" dirty="0">
                <a:latin typeface="Arial" panose="020B0604020202020204" pitchFamily="34" charset="0"/>
                <a:cs typeface="Arial" panose="020B0604020202020204" pitchFamily="34" charset="0"/>
              </a:rPr>
            </a:br>
            <a:r>
              <a:rPr lang="en-US" sz="4000" b="1" dirty="0">
                <a:latin typeface="Arial" panose="020B0604020202020204" pitchFamily="34" charset="0"/>
                <a:cs typeface="Arial" panose="020B0604020202020204" pitchFamily="34" charset="0"/>
              </a:rPr>
              <a:t>Judge Mauricio Mizrahi, Argentina</a:t>
            </a:r>
            <a:endParaRPr lang="en-IL" sz="40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60453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01058DA-56AB-0B5F-C133-A1F0CE8EA61C}"/>
              </a:ext>
            </a:extLst>
          </p:cNvPr>
          <p:cNvSpPr>
            <a:spLocks noGrp="1"/>
          </p:cNvSpPr>
          <p:nvPr>
            <p:ph type="title"/>
          </p:nvPr>
        </p:nvSpPr>
        <p:spPr>
          <a:xfrm>
            <a:off x="838200" y="1436913"/>
            <a:ext cx="2951205" cy="4777619"/>
          </a:xfrm>
        </p:spPr>
        <p:txBody>
          <a:bodyPr>
            <a:normAutofit/>
          </a:bodyPr>
          <a:lstStyle/>
          <a:p>
            <a:pPr rtl="0"/>
            <a:r>
              <a:rPr lang="en-US" sz="4100" b="1" dirty="0">
                <a:solidFill>
                  <a:srgbClr val="FFFFFF"/>
                </a:solidFill>
                <a:latin typeface="Georgia" panose="02040502050405020303" pitchFamily="18" charset="0"/>
              </a:rPr>
              <a:t>Experts in Family Courts</a:t>
            </a:r>
            <a:endParaRPr lang="en-IL" sz="4100">
              <a:solidFill>
                <a:srgbClr val="FFFFFF"/>
              </a:solidFill>
              <a:latin typeface="Georgia" panose="02040502050405020303" pitchFamily="18" charset="0"/>
            </a:endParaRPr>
          </a:p>
        </p:txBody>
      </p:sp>
      <p:graphicFrame>
        <p:nvGraphicFramePr>
          <p:cNvPr id="7" name="מציין מיקום תוכן 2">
            <a:extLst>
              <a:ext uri="{FF2B5EF4-FFF2-40B4-BE49-F238E27FC236}">
                <a16:creationId xmlns:a16="http://schemas.microsoft.com/office/drawing/2014/main" id="{88124BFB-4C6F-5A9D-CA34-9D2D31448C85}"/>
              </a:ext>
            </a:extLst>
          </p:cNvPr>
          <p:cNvGraphicFramePr>
            <a:graphicFrameLocks noGrp="1"/>
          </p:cNvGraphicFramePr>
          <p:nvPr>
            <p:ph idx="1"/>
            <p:extLst>
              <p:ext uri="{D42A27DB-BD31-4B8C-83A1-F6EECF244321}">
                <p14:modId xmlns:p14="http://schemas.microsoft.com/office/powerpoint/2010/main" val="3156371806"/>
              </p:ext>
            </p:extLst>
          </p:nvPr>
        </p:nvGraphicFramePr>
        <p:xfrm>
          <a:off x="4763911" y="609600"/>
          <a:ext cx="6735443"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16626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C679A84-FB6A-3032-672D-6E24B25F7B73}"/>
              </a:ext>
            </a:extLst>
          </p:cNvPr>
          <p:cNvSpPr>
            <a:spLocks noGrp="1"/>
          </p:cNvSpPr>
          <p:nvPr>
            <p:ph type="title"/>
          </p:nvPr>
        </p:nvSpPr>
        <p:spPr>
          <a:xfrm>
            <a:off x="903940" y="1671420"/>
            <a:ext cx="2951205" cy="2476251"/>
          </a:xfrm>
        </p:spPr>
        <p:txBody>
          <a:bodyPr>
            <a:normAutofit fontScale="90000"/>
          </a:bodyPr>
          <a:lstStyle/>
          <a:p>
            <a:r>
              <a:rPr lang="en-US" sz="4700" b="1" dirty="0">
                <a:solidFill>
                  <a:srgbClr val="FFFFFF"/>
                </a:solidFill>
                <a:latin typeface="Georgia" panose="02040502050405020303" pitchFamily="18" charset="0"/>
              </a:rPr>
              <a:t>When do we need experts? </a:t>
            </a:r>
            <a:br>
              <a:rPr lang="en-US" b="1" dirty="0">
                <a:solidFill>
                  <a:srgbClr val="FFFFFF"/>
                </a:solidFill>
                <a:latin typeface="Georgia" panose="02040502050405020303" pitchFamily="18" charset="0"/>
              </a:rPr>
            </a:br>
            <a:r>
              <a:rPr lang="en-US" b="1" dirty="0">
                <a:solidFill>
                  <a:srgbClr val="FFFFFF"/>
                </a:solidFill>
                <a:latin typeface="Georgia" panose="02040502050405020303" pitchFamily="18" charset="0"/>
              </a:rPr>
              <a:t>      </a:t>
            </a:r>
            <a:br>
              <a:rPr lang="en-US" b="1" dirty="0">
                <a:solidFill>
                  <a:srgbClr val="FFFFFF"/>
                </a:solidFill>
                <a:latin typeface="Georgia" panose="02040502050405020303" pitchFamily="18" charset="0"/>
              </a:rPr>
            </a:br>
            <a:endParaRPr lang="en-IL">
              <a:solidFill>
                <a:srgbClr val="FFFFFF"/>
              </a:solidFill>
            </a:endParaRPr>
          </a:p>
        </p:txBody>
      </p:sp>
      <p:graphicFrame>
        <p:nvGraphicFramePr>
          <p:cNvPr id="7" name="מציין מיקום תוכן 2">
            <a:extLst>
              <a:ext uri="{FF2B5EF4-FFF2-40B4-BE49-F238E27FC236}">
                <a16:creationId xmlns:a16="http://schemas.microsoft.com/office/drawing/2014/main" id="{5D09C655-8931-8437-EEDB-EAAE45EC8360}"/>
              </a:ext>
            </a:extLst>
          </p:cNvPr>
          <p:cNvGraphicFramePr>
            <a:graphicFrameLocks noGrp="1"/>
          </p:cNvGraphicFramePr>
          <p:nvPr>
            <p:ph idx="1"/>
            <p:extLst>
              <p:ext uri="{D42A27DB-BD31-4B8C-83A1-F6EECF244321}">
                <p14:modId xmlns:p14="http://schemas.microsoft.com/office/powerpoint/2010/main" val="4164441170"/>
              </p:ext>
            </p:extLst>
          </p:nvPr>
        </p:nvGraphicFramePr>
        <p:xfrm>
          <a:off x="4763911" y="609600"/>
          <a:ext cx="6735443"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93934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F0E46A9-5752-381D-8376-07CF9C4E9C1F}"/>
              </a:ext>
            </a:extLst>
          </p:cNvPr>
          <p:cNvSpPr>
            <a:spLocks noGrp="1"/>
          </p:cNvSpPr>
          <p:nvPr>
            <p:ph type="title"/>
          </p:nvPr>
        </p:nvSpPr>
        <p:spPr>
          <a:xfrm>
            <a:off x="903942" y="1673411"/>
            <a:ext cx="3200400" cy="2486212"/>
          </a:xfrm>
        </p:spPr>
        <p:txBody>
          <a:bodyPr>
            <a:normAutofit/>
          </a:bodyPr>
          <a:lstStyle/>
          <a:p>
            <a:r>
              <a:rPr lang="en-US" b="1" dirty="0">
                <a:solidFill>
                  <a:srgbClr val="FFFFFF"/>
                </a:solidFill>
                <a:latin typeface="Georgia" panose="02040502050405020303" pitchFamily="18" charset="0"/>
              </a:rPr>
              <a:t>When do we need experts?</a:t>
            </a:r>
            <a:endParaRPr lang="en-IL">
              <a:solidFill>
                <a:srgbClr val="FFFFFF"/>
              </a:solidFill>
            </a:endParaRPr>
          </a:p>
        </p:txBody>
      </p:sp>
      <p:graphicFrame>
        <p:nvGraphicFramePr>
          <p:cNvPr id="24" name="מציין מיקום תוכן 2">
            <a:extLst>
              <a:ext uri="{FF2B5EF4-FFF2-40B4-BE49-F238E27FC236}">
                <a16:creationId xmlns:a16="http://schemas.microsoft.com/office/drawing/2014/main" id="{12EEF4B0-89C6-48A0-B9D2-2905C09F9970}"/>
              </a:ext>
            </a:extLst>
          </p:cNvPr>
          <p:cNvGraphicFramePr>
            <a:graphicFrameLocks noGrp="1"/>
          </p:cNvGraphicFramePr>
          <p:nvPr>
            <p:ph idx="1"/>
          </p:nvPr>
        </p:nvGraphicFramePr>
        <p:xfrm>
          <a:off x="4447308" y="591344"/>
          <a:ext cx="6906491" cy="55856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28890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3CC48D-FC73-FFDE-33BF-E821B4257AE5}"/>
              </a:ext>
            </a:extLst>
          </p:cNvPr>
          <p:cNvSpPr>
            <a:spLocks noGrp="1"/>
          </p:cNvSpPr>
          <p:nvPr>
            <p:ph type="title"/>
          </p:nvPr>
        </p:nvSpPr>
        <p:spPr>
          <a:xfrm>
            <a:off x="838201" y="1272382"/>
            <a:ext cx="3200400" cy="2803572"/>
          </a:xfrm>
        </p:spPr>
        <p:txBody>
          <a:bodyPr>
            <a:normAutofit/>
          </a:bodyPr>
          <a:lstStyle/>
          <a:p>
            <a:r>
              <a:rPr lang="en-US" b="1" dirty="0">
                <a:solidFill>
                  <a:srgbClr val="FFFFFF"/>
                </a:solidFill>
                <a:latin typeface="Georgia" panose="02040502050405020303" pitchFamily="18" charset="0"/>
              </a:rPr>
              <a:t>How to choose experts</a:t>
            </a:r>
            <a:br>
              <a:rPr lang="en-US" b="1" dirty="0">
                <a:solidFill>
                  <a:srgbClr val="FFFFFF"/>
                </a:solidFill>
                <a:latin typeface="Georgia" panose="02040502050405020303" pitchFamily="18" charset="0"/>
              </a:rPr>
            </a:br>
            <a:endParaRPr lang="en-IL">
              <a:solidFill>
                <a:srgbClr val="FFFFFF"/>
              </a:solidFill>
            </a:endParaRPr>
          </a:p>
        </p:txBody>
      </p:sp>
      <p:graphicFrame>
        <p:nvGraphicFramePr>
          <p:cNvPr id="16" name="מציין מיקום תוכן 2">
            <a:extLst>
              <a:ext uri="{FF2B5EF4-FFF2-40B4-BE49-F238E27FC236}">
                <a16:creationId xmlns:a16="http://schemas.microsoft.com/office/drawing/2014/main" id="{D814EF10-AC00-904C-9275-31B65014BBF1}"/>
              </a:ext>
            </a:extLst>
          </p:cNvPr>
          <p:cNvGraphicFramePr>
            <a:graphicFrameLocks noGrp="1"/>
          </p:cNvGraphicFramePr>
          <p:nvPr>
            <p:ph idx="1"/>
            <p:extLst>
              <p:ext uri="{D42A27DB-BD31-4B8C-83A1-F6EECF244321}">
                <p14:modId xmlns:p14="http://schemas.microsoft.com/office/powerpoint/2010/main" val="3142762897"/>
              </p:ext>
            </p:extLst>
          </p:nvPr>
        </p:nvGraphicFramePr>
        <p:xfrm>
          <a:off x="4447308" y="591344"/>
          <a:ext cx="6906491" cy="55856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4770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38F9F9-C83A-3F29-EED8-FD6EA363E56A}"/>
              </a:ext>
            </a:extLst>
          </p:cNvPr>
          <p:cNvSpPr>
            <a:spLocks noGrp="1"/>
          </p:cNvSpPr>
          <p:nvPr>
            <p:ph type="title"/>
          </p:nvPr>
        </p:nvSpPr>
        <p:spPr>
          <a:xfrm>
            <a:off x="838201" y="1314496"/>
            <a:ext cx="3200400" cy="2988563"/>
          </a:xfrm>
        </p:spPr>
        <p:txBody>
          <a:bodyPr>
            <a:normAutofit/>
          </a:bodyPr>
          <a:lstStyle/>
          <a:p>
            <a:r>
              <a:rPr lang="en-US" b="1" dirty="0">
                <a:solidFill>
                  <a:srgbClr val="FFFFFF"/>
                </a:solidFill>
                <a:latin typeface="Georgia" panose="02040502050405020303" pitchFamily="18" charset="0"/>
              </a:rPr>
              <a:t>How to appoint experts</a:t>
            </a:r>
            <a:br>
              <a:rPr lang="en-US" b="1" dirty="0">
                <a:solidFill>
                  <a:srgbClr val="FFFFFF"/>
                </a:solidFill>
                <a:latin typeface="Georgia" panose="02040502050405020303" pitchFamily="18" charset="0"/>
              </a:rPr>
            </a:br>
            <a:endParaRPr lang="en-IL">
              <a:solidFill>
                <a:srgbClr val="FFFFFF"/>
              </a:solidFill>
            </a:endParaRPr>
          </a:p>
        </p:txBody>
      </p:sp>
      <p:graphicFrame>
        <p:nvGraphicFramePr>
          <p:cNvPr id="16" name="מציין מיקום תוכן 2">
            <a:extLst>
              <a:ext uri="{FF2B5EF4-FFF2-40B4-BE49-F238E27FC236}">
                <a16:creationId xmlns:a16="http://schemas.microsoft.com/office/drawing/2014/main" id="{A39C0F5E-1822-BF6F-0DC2-3D21B74D5C7F}"/>
              </a:ext>
            </a:extLst>
          </p:cNvPr>
          <p:cNvGraphicFramePr>
            <a:graphicFrameLocks noGrp="1"/>
          </p:cNvGraphicFramePr>
          <p:nvPr>
            <p:ph idx="1"/>
          </p:nvPr>
        </p:nvGraphicFramePr>
        <p:xfrm>
          <a:off x="4447308" y="591344"/>
          <a:ext cx="6906491" cy="55856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54766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ECC1211-C5B8-8928-5FA7-413F75B24FF3}"/>
              </a:ext>
            </a:extLst>
          </p:cNvPr>
          <p:cNvSpPr>
            <a:spLocks noGrp="1"/>
          </p:cNvSpPr>
          <p:nvPr>
            <p:ph type="title"/>
          </p:nvPr>
        </p:nvSpPr>
        <p:spPr>
          <a:xfrm>
            <a:off x="668905" y="1744803"/>
            <a:ext cx="3200400" cy="5585619"/>
          </a:xfrm>
        </p:spPr>
        <p:txBody>
          <a:bodyPr>
            <a:normAutofit/>
          </a:bodyPr>
          <a:lstStyle/>
          <a:p>
            <a:r>
              <a:rPr lang="en-US" sz="3700" b="1" dirty="0">
                <a:solidFill>
                  <a:srgbClr val="FFFFFF"/>
                </a:solidFill>
                <a:latin typeface="Georgia" panose="02040502050405020303" pitchFamily="18" charset="0"/>
              </a:rPr>
              <a:t>Considering the expert’s report</a:t>
            </a:r>
            <a:br>
              <a:rPr lang="en-US" sz="3700" b="1" dirty="0">
                <a:solidFill>
                  <a:srgbClr val="FFFFFF"/>
                </a:solidFill>
                <a:latin typeface="Georgia" panose="02040502050405020303" pitchFamily="18" charset="0"/>
              </a:rPr>
            </a:br>
            <a:endParaRPr lang="en-IL" sz="3700">
              <a:solidFill>
                <a:srgbClr val="FFFFFF"/>
              </a:solidFill>
            </a:endParaRPr>
          </a:p>
        </p:txBody>
      </p:sp>
      <p:graphicFrame>
        <p:nvGraphicFramePr>
          <p:cNvPr id="16" name="מציין מיקום תוכן 2">
            <a:extLst>
              <a:ext uri="{FF2B5EF4-FFF2-40B4-BE49-F238E27FC236}">
                <a16:creationId xmlns:a16="http://schemas.microsoft.com/office/drawing/2014/main" id="{A28F8AA8-5191-06F2-4B9D-9F840E47FA2F}"/>
              </a:ext>
            </a:extLst>
          </p:cNvPr>
          <p:cNvGraphicFramePr>
            <a:graphicFrameLocks noGrp="1"/>
          </p:cNvGraphicFramePr>
          <p:nvPr>
            <p:ph idx="1"/>
            <p:extLst>
              <p:ext uri="{D42A27DB-BD31-4B8C-83A1-F6EECF244321}">
                <p14:modId xmlns:p14="http://schemas.microsoft.com/office/powerpoint/2010/main" val="166520797"/>
              </p:ext>
            </p:extLst>
          </p:nvPr>
        </p:nvGraphicFramePr>
        <p:xfrm>
          <a:off x="4447308" y="591344"/>
          <a:ext cx="6906491" cy="55856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79022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8F28531-6ADA-5C02-0575-75A3E766AED4}"/>
              </a:ext>
            </a:extLst>
          </p:cNvPr>
          <p:cNvSpPr>
            <a:spLocks noGrp="1"/>
          </p:cNvSpPr>
          <p:nvPr>
            <p:ph type="title"/>
          </p:nvPr>
        </p:nvSpPr>
        <p:spPr>
          <a:xfrm>
            <a:off x="1730186" y="635735"/>
            <a:ext cx="8053297" cy="877729"/>
          </a:xfrm>
        </p:spPr>
        <p:txBody>
          <a:bodyPr anchor="ctr">
            <a:normAutofit/>
          </a:bodyPr>
          <a:lstStyle/>
          <a:p>
            <a:r>
              <a:rPr lang="en-US" sz="3200" b="1" dirty="0">
                <a:solidFill>
                  <a:srgbClr val="FFFFFF"/>
                </a:solidFill>
                <a:latin typeface="Georgia" panose="02040502050405020303" pitchFamily="18" charset="0"/>
              </a:rPr>
              <a:t>ENFORCEMENT OF COURT ORDERS</a:t>
            </a:r>
            <a:endParaRPr lang="en-IL" sz="3200">
              <a:solidFill>
                <a:srgbClr val="FFFFFF"/>
              </a:solidFill>
            </a:endParaRPr>
          </a:p>
        </p:txBody>
      </p:sp>
      <p:graphicFrame>
        <p:nvGraphicFramePr>
          <p:cNvPr id="7" name="מציין מיקום תוכן 2">
            <a:extLst>
              <a:ext uri="{FF2B5EF4-FFF2-40B4-BE49-F238E27FC236}">
                <a16:creationId xmlns:a16="http://schemas.microsoft.com/office/drawing/2014/main" id="{A17551E5-DE02-E534-0552-5866440263A9}"/>
              </a:ext>
            </a:extLst>
          </p:cNvPr>
          <p:cNvGraphicFramePr>
            <a:graphicFrameLocks noGrp="1"/>
          </p:cNvGraphicFramePr>
          <p:nvPr>
            <p:ph idx="1"/>
            <p:extLst>
              <p:ext uri="{D42A27DB-BD31-4B8C-83A1-F6EECF244321}">
                <p14:modId xmlns:p14="http://schemas.microsoft.com/office/powerpoint/2010/main" val="622609548"/>
              </p:ext>
            </p:extLst>
          </p:nvPr>
        </p:nvGraphicFramePr>
        <p:xfrm>
          <a:off x="632085" y="18077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82018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0BB1EF6-A9FE-B4E3-6AD8-4BDDCC35FCB3}"/>
              </a:ext>
            </a:extLst>
          </p:cNvPr>
          <p:cNvSpPr>
            <a:spLocks noGrp="1"/>
          </p:cNvSpPr>
          <p:nvPr>
            <p:ph type="title"/>
          </p:nvPr>
        </p:nvSpPr>
        <p:spPr>
          <a:xfrm>
            <a:off x="682102" y="1378956"/>
            <a:ext cx="3567169" cy="3049609"/>
          </a:xfrm>
        </p:spPr>
        <p:txBody>
          <a:bodyPr anchor="b">
            <a:normAutofit/>
          </a:bodyPr>
          <a:lstStyle/>
          <a:p>
            <a:r>
              <a:rPr lang="en-US" sz="2800" b="1" dirty="0">
                <a:solidFill>
                  <a:srgbClr val="FFFFFF"/>
                </a:solidFill>
                <a:latin typeface="Georgia" panose="02040502050405020303" pitchFamily="18" charset="0"/>
              </a:rPr>
              <a:t>Enforcement: Immediate Action on Allegations of Breach</a:t>
            </a:r>
            <a:br>
              <a:rPr lang="en-IL" sz="2500">
                <a:solidFill>
                  <a:srgbClr val="FFFFFF"/>
                </a:solidFill>
              </a:rPr>
            </a:br>
            <a:endParaRPr lang="en-IL" sz="2500">
              <a:solidFill>
                <a:srgbClr val="FFFFFF"/>
              </a:solidFill>
            </a:endParaRPr>
          </a:p>
        </p:txBody>
      </p:sp>
      <p:graphicFrame>
        <p:nvGraphicFramePr>
          <p:cNvPr id="7" name="מציין מיקום תוכן 2">
            <a:extLst>
              <a:ext uri="{FF2B5EF4-FFF2-40B4-BE49-F238E27FC236}">
                <a16:creationId xmlns:a16="http://schemas.microsoft.com/office/drawing/2014/main" id="{EB021A0D-5461-CD5C-7A55-9F30DD9D5C50}"/>
              </a:ext>
            </a:extLst>
          </p:cNvPr>
          <p:cNvGraphicFramePr>
            <a:graphicFrameLocks noGrp="1"/>
          </p:cNvGraphicFramePr>
          <p:nvPr>
            <p:ph idx="1"/>
            <p:extLst>
              <p:ext uri="{D42A27DB-BD31-4B8C-83A1-F6EECF244321}">
                <p14:modId xmlns:p14="http://schemas.microsoft.com/office/powerpoint/2010/main" val="2949381416"/>
              </p:ext>
            </p:extLst>
          </p:nvPr>
        </p:nvGraphicFramePr>
        <p:xfrm>
          <a:off x="4731734" y="612982"/>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881671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D45F45-2539-9D06-4462-81B2C384E6D1}"/>
              </a:ext>
            </a:extLst>
          </p:cNvPr>
          <p:cNvSpPr>
            <a:spLocks noGrp="1"/>
          </p:cNvSpPr>
          <p:nvPr>
            <p:ph type="title"/>
          </p:nvPr>
        </p:nvSpPr>
        <p:spPr>
          <a:xfrm>
            <a:off x="801630" y="1277356"/>
            <a:ext cx="3115265" cy="2396359"/>
          </a:xfrm>
        </p:spPr>
        <p:txBody>
          <a:bodyPr anchor="b">
            <a:normAutofit/>
          </a:bodyPr>
          <a:lstStyle/>
          <a:p>
            <a:r>
              <a:rPr lang="en-US" sz="3400" b="1" dirty="0">
                <a:solidFill>
                  <a:srgbClr val="FFFFFF"/>
                </a:solidFill>
                <a:latin typeface="Georgia" panose="02040502050405020303" pitchFamily="18" charset="0"/>
              </a:rPr>
              <a:t>Enforcement by Imposing Sanctions</a:t>
            </a:r>
            <a:endParaRPr lang="en-IL" sz="3400" b="1">
              <a:solidFill>
                <a:srgbClr val="FFFFFF"/>
              </a:solidFill>
              <a:latin typeface="Georgia" panose="02040502050405020303" pitchFamily="18" charset="0"/>
            </a:endParaRPr>
          </a:p>
        </p:txBody>
      </p:sp>
      <p:graphicFrame>
        <p:nvGraphicFramePr>
          <p:cNvPr id="7" name="מציין מיקום תוכן 2">
            <a:extLst>
              <a:ext uri="{FF2B5EF4-FFF2-40B4-BE49-F238E27FC236}">
                <a16:creationId xmlns:a16="http://schemas.microsoft.com/office/drawing/2014/main" id="{E1D74ABE-87E6-6728-9B08-D083B7FCE790}"/>
              </a:ext>
            </a:extLst>
          </p:cNvPr>
          <p:cNvGraphicFramePr>
            <a:graphicFrameLocks noGrp="1"/>
          </p:cNvGraphicFramePr>
          <p:nvPr>
            <p:ph idx="1"/>
            <p:extLst>
              <p:ext uri="{D42A27DB-BD31-4B8C-83A1-F6EECF244321}">
                <p14:modId xmlns:p14="http://schemas.microsoft.com/office/powerpoint/2010/main" val="41514509"/>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185114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18BE9A1-D1EC-33A7-07B7-7894DB30E8B3}"/>
              </a:ext>
            </a:extLst>
          </p:cNvPr>
          <p:cNvSpPr>
            <a:spLocks noGrp="1"/>
          </p:cNvSpPr>
          <p:nvPr>
            <p:ph type="title"/>
          </p:nvPr>
        </p:nvSpPr>
        <p:spPr>
          <a:xfrm>
            <a:off x="643470" y="1447800"/>
            <a:ext cx="3418659" cy="3361242"/>
          </a:xfrm>
        </p:spPr>
        <p:txBody>
          <a:bodyPr anchor="ctr">
            <a:normAutofit/>
          </a:bodyPr>
          <a:lstStyle/>
          <a:p>
            <a:r>
              <a:rPr lang="en-US" sz="5000" b="1" dirty="0">
                <a:latin typeface="Georgia" panose="02040502050405020303" pitchFamily="18" charset="0"/>
              </a:rPr>
              <a:t>Range of Sanctions</a:t>
            </a:r>
            <a:endParaRPr lang="en-IL" sz="5000" b="1">
              <a:latin typeface="Georgia" panose="02040502050405020303" pitchFamily="18" charset="0"/>
            </a:endParaRPr>
          </a:p>
        </p:txBody>
      </p:sp>
      <p:graphicFrame>
        <p:nvGraphicFramePr>
          <p:cNvPr id="8" name="מציין מיקום תוכן 2">
            <a:extLst>
              <a:ext uri="{FF2B5EF4-FFF2-40B4-BE49-F238E27FC236}">
                <a16:creationId xmlns:a16="http://schemas.microsoft.com/office/drawing/2014/main" id="{A2096F9B-E36C-71D1-3860-9AE2497FDF51}"/>
              </a:ext>
            </a:extLst>
          </p:cNvPr>
          <p:cNvGraphicFramePr>
            <a:graphicFrameLocks noGrp="1"/>
          </p:cNvGraphicFramePr>
          <p:nvPr>
            <p:ph idx="1"/>
            <p:extLst>
              <p:ext uri="{D42A27DB-BD31-4B8C-83A1-F6EECF244321}">
                <p14:modId xmlns:p14="http://schemas.microsoft.com/office/powerpoint/2010/main" val="1857929155"/>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125049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BBF15E-781A-0B43-F4F9-A486D11E1E3F}"/>
              </a:ext>
            </a:extLst>
          </p:cNvPr>
          <p:cNvSpPr>
            <a:spLocks noGrp="1"/>
          </p:cNvSpPr>
          <p:nvPr>
            <p:ph type="title"/>
          </p:nvPr>
        </p:nvSpPr>
        <p:spPr>
          <a:xfrm>
            <a:off x="1076417" y="500529"/>
            <a:ext cx="9404723" cy="1400530"/>
          </a:xfrm>
        </p:spPr>
        <p:txBody>
          <a:bodyPr/>
          <a:lstStyle/>
          <a:p>
            <a:pPr algn="ctr"/>
            <a:r>
              <a:rPr lang="en-US" b="1" dirty="0">
                <a:latin typeface="Georgia" panose="02040502050405020303" pitchFamily="18" charset="0"/>
              </a:rPr>
              <a:t>Record Keeping, </a:t>
            </a:r>
            <a:br>
              <a:rPr lang="en-US" b="1" dirty="0">
                <a:latin typeface="Georgia" panose="02040502050405020303" pitchFamily="18" charset="0"/>
              </a:rPr>
            </a:br>
            <a:r>
              <a:rPr lang="en-US" b="1" dirty="0">
                <a:latin typeface="Georgia" panose="02040502050405020303" pitchFamily="18" charset="0"/>
              </a:rPr>
              <a:t>Follow Up, Quality Control </a:t>
            </a:r>
            <a:endParaRPr lang="en-I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ED650CD9-E875-8FEF-68F0-8D4ED3AFA090}"/>
              </a:ext>
            </a:extLst>
          </p:cNvPr>
          <p:cNvSpPr>
            <a:spLocks noGrp="1"/>
          </p:cNvSpPr>
          <p:nvPr>
            <p:ph idx="1"/>
          </p:nvPr>
        </p:nvSpPr>
        <p:spPr>
          <a:xfrm>
            <a:off x="2143219" y="2215778"/>
            <a:ext cx="7741864" cy="3587375"/>
          </a:xfrm>
        </p:spPr>
        <p:txBody>
          <a:bodyPr/>
          <a:lstStyle/>
          <a:p>
            <a:pPr algn="l" rtl="0"/>
            <a:r>
              <a:rPr lang="en-US" b="1" dirty="0">
                <a:latin typeface="Arial" panose="020B0604020202020204" pitchFamily="34" charset="0"/>
                <a:cs typeface="Arial" panose="020B0604020202020204" pitchFamily="34" charset="0"/>
              </a:rPr>
              <a:t>Accountability ensures proper handling of services given, and avoidance of waste and duplication with its associated waste of resources.</a:t>
            </a:r>
          </a:p>
          <a:p>
            <a:pPr algn="l" rtl="0"/>
            <a:r>
              <a:rPr lang="en-US" b="1" dirty="0">
                <a:latin typeface="Arial" panose="020B0604020202020204" pitchFamily="34" charset="0"/>
                <a:cs typeface="Arial" panose="020B0604020202020204" pitchFamily="34" charset="0"/>
              </a:rPr>
              <a:t>The court and the public need to know if the secretariat and the judges are serving the public properly.</a:t>
            </a:r>
            <a:endParaRPr lang="en-IL" b="1">
              <a:latin typeface="Arial" panose="020B0604020202020204" pitchFamily="34" charset="0"/>
              <a:cs typeface="Arial" panose="020B0604020202020204" pitchFamily="34" charset="0"/>
            </a:endParaRPr>
          </a:p>
          <a:p>
            <a:pPr algn="l" rtl="0"/>
            <a:r>
              <a:rPr lang="en-US" b="1" dirty="0">
                <a:latin typeface="Arial" panose="020B0604020202020204" pitchFamily="34" charset="0"/>
                <a:cs typeface="Arial" panose="020B0604020202020204" pitchFamily="34" charset="0"/>
              </a:rPr>
              <a:t>The court needs to know if its decisions in relation to children are helping the child.</a:t>
            </a:r>
          </a:p>
          <a:p>
            <a:pPr algn="l" rtl="0"/>
            <a:r>
              <a:rPr lang="en-US" b="1" dirty="0">
                <a:latin typeface="Arial" panose="020B0604020202020204" pitchFamily="34" charset="0"/>
                <a:cs typeface="Arial" panose="020B0604020202020204" pitchFamily="34" charset="0"/>
              </a:rPr>
              <a:t>The court needs to know if the decisions are being complied with.</a:t>
            </a:r>
            <a:endParaRPr lang="en-IL" b="1">
              <a:latin typeface="Arial" panose="020B0604020202020204" pitchFamily="34" charset="0"/>
              <a:cs typeface="Arial" panose="020B0604020202020204" pitchFamily="34" charset="0"/>
            </a:endParaRPr>
          </a:p>
          <a:p>
            <a:pPr algn="l" rtl="0"/>
            <a:endParaRPr lang="en-IL"/>
          </a:p>
        </p:txBody>
      </p:sp>
    </p:spTree>
    <p:extLst>
      <p:ext uri="{BB962C8B-B14F-4D97-AF65-F5344CB8AC3E}">
        <p14:creationId xmlns:p14="http://schemas.microsoft.com/office/powerpoint/2010/main" val="33209481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0F113D"/>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2BCF33-90E1-88ED-629A-3256FA1B0190}"/>
              </a:ext>
            </a:extLst>
          </p:cNvPr>
          <p:cNvSpPr txBox="1"/>
          <p:nvPr/>
        </p:nvSpPr>
        <p:spPr>
          <a:xfrm>
            <a:off x="914400" y="719528"/>
            <a:ext cx="10283252" cy="52937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8800" b="1" i="0" u="none" strike="noStrike" kern="1200" cap="none" spc="0" normalizeH="0" baseline="0" noProof="0">
                <a:ln>
                  <a:noFill/>
                </a:ln>
                <a:solidFill>
                  <a:prstClr val="white"/>
                </a:solidFill>
                <a:effectLst/>
                <a:uLnTx/>
                <a:uFillTx/>
                <a:latin typeface="Aptos" panose="02110004020202020204"/>
                <a:ea typeface="+mn-ea"/>
                <a:cs typeface="+mn-cs"/>
              </a:rPr>
              <a:t>Accountability in Family Courts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5400" b="1"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5400" b="1"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5400" b="1" i="0" u="none" strike="noStrike" kern="1200" cap="none" spc="0" normalizeH="0" baseline="0" noProof="0">
                <a:ln>
                  <a:noFill/>
                </a:ln>
                <a:solidFill>
                  <a:prstClr val="white"/>
                </a:solidFill>
                <a:effectLst/>
                <a:uLnTx/>
                <a:uFillTx/>
                <a:latin typeface="Aptos" panose="02110004020202020204"/>
                <a:ea typeface="+mn-ea"/>
                <a:cs typeface="+mn-cs"/>
              </a:rPr>
              <a:t>THREE ISSUES </a:t>
            </a:r>
          </a:p>
        </p:txBody>
      </p:sp>
    </p:spTree>
    <p:extLst>
      <p:ext uri="{BB962C8B-B14F-4D97-AF65-F5344CB8AC3E}">
        <p14:creationId xmlns:p14="http://schemas.microsoft.com/office/powerpoint/2010/main" val="330165025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0F113D"/>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C4539390-E95F-C529-5375-584F1CC6BBB6}"/>
              </a:ext>
            </a:extLst>
          </p:cNvPr>
          <p:cNvSpPr/>
          <p:nvPr/>
        </p:nvSpPr>
        <p:spPr>
          <a:xfrm>
            <a:off x="1144269" y="1180005"/>
            <a:ext cx="3026720" cy="2811202"/>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Flowchart: Connector 3" descr="Footprints">
            <a:extLst>
              <a:ext uri="{FF2B5EF4-FFF2-40B4-BE49-F238E27FC236}">
                <a16:creationId xmlns:a16="http://schemas.microsoft.com/office/drawing/2014/main" id="{B2102739-D74C-4394-C37D-7008EC1960E1}"/>
              </a:ext>
            </a:extLst>
          </p:cNvPr>
          <p:cNvSpPr/>
          <p:nvPr/>
        </p:nvSpPr>
        <p:spPr>
          <a:xfrm>
            <a:off x="1357867" y="1667429"/>
            <a:ext cx="2507596" cy="1843079"/>
          </a:xfrm>
          <a:prstGeom prst="flowChartConnector">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Oval 4">
            <a:extLst>
              <a:ext uri="{FF2B5EF4-FFF2-40B4-BE49-F238E27FC236}">
                <a16:creationId xmlns:a16="http://schemas.microsoft.com/office/drawing/2014/main" id="{4B63A0C8-7410-5373-F428-812676D55172}"/>
              </a:ext>
            </a:extLst>
          </p:cNvPr>
          <p:cNvSpPr/>
          <p:nvPr/>
        </p:nvSpPr>
        <p:spPr>
          <a:xfrm>
            <a:off x="4706983" y="1102857"/>
            <a:ext cx="2919194" cy="286427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Oval 5">
            <a:extLst>
              <a:ext uri="{FF2B5EF4-FFF2-40B4-BE49-F238E27FC236}">
                <a16:creationId xmlns:a16="http://schemas.microsoft.com/office/drawing/2014/main" id="{CEDA4A53-13A0-57AE-C3C4-ADE25BBF69F2}"/>
              </a:ext>
            </a:extLst>
          </p:cNvPr>
          <p:cNvSpPr/>
          <p:nvPr/>
        </p:nvSpPr>
        <p:spPr>
          <a:xfrm>
            <a:off x="8128536" y="1116403"/>
            <a:ext cx="2889449" cy="283718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A5254855-AF62-D7F8-48F3-2165CA8E38E1}"/>
              </a:ext>
            </a:extLst>
          </p:cNvPr>
          <p:cNvSpPr/>
          <p:nvPr/>
        </p:nvSpPr>
        <p:spPr>
          <a:xfrm>
            <a:off x="5185623" y="1640336"/>
            <a:ext cx="2094851" cy="1870172"/>
          </a:xfrm>
          <a:prstGeom prst="rect">
            <a:avLst/>
          </a:prstGeom>
          <a: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Rectangle 7" descr="Document">
            <a:extLst>
              <a:ext uri="{FF2B5EF4-FFF2-40B4-BE49-F238E27FC236}">
                <a16:creationId xmlns:a16="http://schemas.microsoft.com/office/drawing/2014/main" id="{C98872EC-89B3-3970-F5EE-E31903C36648}"/>
              </a:ext>
            </a:extLst>
          </p:cNvPr>
          <p:cNvSpPr/>
          <p:nvPr/>
        </p:nvSpPr>
        <p:spPr>
          <a:xfrm>
            <a:off x="8527261" y="1667429"/>
            <a:ext cx="2092001" cy="1843079"/>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9" name="Group 8">
            <a:extLst>
              <a:ext uri="{FF2B5EF4-FFF2-40B4-BE49-F238E27FC236}">
                <a16:creationId xmlns:a16="http://schemas.microsoft.com/office/drawing/2014/main" id="{389C9B76-D678-4647-4C69-3DDD0A0E7121}"/>
              </a:ext>
            </a:extLst>
          </p:cNvPr>
          <p:cNvGrpSpPr/>
          <p:nvPr/>
        </p:nvGrpSpPr>
        <p:grpSpPr>
          <a:xfrm>
            <a:off x="811921" y="4272394"/>
            <a:ext cx="3599489" cy="758947"/>
            <a:chOff x="-51647" y="3140197"/>
            <a:chExt cx="3599489" cy="758947"/>
          </a:xfrm>
        </p:grpSpPr>
        <p:sp>
          <p:nvSpPr>
            <p:cNvPr id="10" name="Rectangle 9">
              <a:extLst>
                <a:ext uri="{FF2B5EF4-FFF2-40B4-BE49-F238E27FC236}">
                  <a16:creationId xmlns:a16="http://schemas.microsoft.com/office/drawing/2014/main" id="{94825021-D2F4-C459-B9F2-DBEA34F4B07F}"/>
                </a:ext>
              </a:extLst>
            </p:cNvPr>
            <p:cNvSpPr/>
            <p:nvPr/>
          </p:nvSpPr>
          <p:spPr>
            <a:xfrm>
              <a:off x="417971" y="3140197"/>
              <a:ext cx="288945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11" name="TextBox 10">
              <a:extLst>
                <a:ext uri="{FF2B5EF4-FFF2-40B4-BE49-F238E27FC236}">
                  <a16:creationId xmlns:a16="http://schemas.microsoft.com/office/drawing/2014/main" id="{5D5441B9-4F76-67E7-F565-0310020208A5}"/>
                </a:ext>
              </a:extLst>
            </p:cNvPr>
            <p:cNvSpPr txBox="1"/>
            <p:nvPr/>
          </p:nvSpPr>
          <p:spPr>
            <a:xfrm>
              <a:off x="-51647" y="3179144"/>
              <a:ext cx="3599489"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1466850" rtl="0" eaLnBrk="1" fontAlgn="auto" latinLnBrk="0" hangingPunct="1">
                <a:lnSpc>
                  <a:spcPct val="100000"/>
                </a:lnSpc>
                <a:spcBef>
                  <a:spcPct val="0"/>
                </a:spcBef>
                <a:spcAft>
                  <a:spcPct val="35000"/>
                </a:spcAft>
                <a:buClrTx/>
                <a:buSzTx/>
                <a:buFontTx/>
                <a:buNone/>
                <a:tabLst/>
                <a:defRPr/>
              </a:pPr>
              <a:r>
                <a:rPr kumimoji="0" lang="en-ZA" sz="5400" b="1" i="0" u="none" strike="noStrike" kern="1200" cap="none" spc="0" normalizeH="0" baseline="0" noProof="0">
                  <a:ln>
                    <a:noFill/>
                  </a:ln>
                  <a:solidFill>
                    <a:prstClr val="white"/>
                  </a:solidFill>
                  <a:effectLst/>
                  <a:uLnTx/>
                  <a:uFillTx/>
                  <a:latin typeface="Aptos" panose="02110004020202020204"/>
                  <a:ea typeface="+mn-ea"/>
                  <a:cs typeface="+mn-cs"/>
                </a:rPr>
                <a:t>Follow-up</a:t>
              </a:r>
              <a:endParaRPr kumimoji="0" lang="en-US" sz="5400" b="1"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2" name="Group 11">
            <a:extLst>
              <a:ext uri="{FF2B5EF4-FFF2-40B4-BE49-F238E27FC236}">
                <a16:creationId xmlns:a16="http://schemas.microsoft.com/office/drawing/2014/main" id="{B9268322-391E-2D0B-5152-D1A60093502F}"/>
              </a:ext>
            </a:extLst>
          </p:cNvPr>
          <p:cNvGrpSpPr/>
          <p:nvPr/>
        </p:nvGrpSpPr>
        <p:grpSpPr>
          <a:xfrm>
            <a:off x="4651274" y="4227178"/>
            <a:ext cx="2974903" cy="765216"/>
            <a:chOff x="3813075" y="3094981"/>
            <a:chExt cx="2974903" cy="765216"/>
          </a:xfrm>
        </p:grpSpPr>
        <p:sp>
          <p:nvSpPr>
            <p:cNvPr id="13" name="Rectangle 12">
              <a:extLst>
                <a:ext uri="{FF2B5EF4-FFF2-40B4-BE49-F238E27FC236}">
                  <a16:creationId xmlns:a16="http://schemas.microsoft.com/office/drawing/2014/main" id="{805EE38F-C240-E07B-E30D-F42C161C21C8}"/>
                </a:ext>
              </a:extLst>
            </p:cNvPr>
            <p:cNvSpPr/>
            <p:nvPr/>
          </p:nvSpPr>
          <p:spPr>
            <a:xfrm>
              <a:off x="3813075" y="3140197"/>
              <a:ext cx="288945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2C8159B4-A3F0-3A88-656F-1F22997D5D79}"/>
                </a:ext>
              </a:extLst>
            </p:cNvPr>
            <p:cNvSpPr txBox="1"/>
            <p:nvPr/>
          </p:nvSpPr>
          <p:spPr>
            <a:xfrm>
              <a:off x="3898528" y="3094981"/>
              <a:ext cx="2889450"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1422400" rtl="0" eaLnBrk="1" fontAlgn="auto" latinLnBrk="0" hangingPunct="1">
                <a:lnSpc>
                  <a:spcPct val="100000"/>
                </a:lnSpc>
                <a:spcBef>
                  <a:spcPct val="0"/>
                </a:spcBef>
                <a:spcAft>
                  <a:spcPct val="35000"/>
                </a:spcAft>
                <a:buClrTx/>
                <a:buSzTx/>
                <a:buFontTx/>
                <a:buNone/>
                <a:tabLst/>
                <a:defRPr/>
              </a:pPr>
              <a:r>
                <a:rPr kumimoji="0" lang="en-ZA" sz="5400" b="1" i="0" u="none" strike="noStrike" kern="1200" cap="none" spc="0" normalizeH="0" baseline="0" noProof="0">
                  <a:ln>
                    <a:noFill/>
                  </a:ln>
                  <a:solidFill>
                    <a:prstClr val="white"/>
                  </a:solidFill>
                  <a:effectLst/>
                  <a:uLnTx/>
                  <a:uFillTx/>
                  <a:latin typeface="Aptos" panose="02110004020202020204"/>
                  <a:ea typeface="+mn-ea"/>
                  <a:cs typeface="+mn-cs"/>
                </a:rPr>
                <a:t>Quality Control </a:t>
              </a:r>
              <a:endParaRPr kumimoji="0" lang="en-US" sz="5400" b="1"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5" name="Group 14">
            <a:extLst>
              <a:ext uri="{FF2B5EF4-FFF2-40B4-BE49-F238E27FC236}">
                <a16:creationId xmlns:a16="http://schemas.microsoft.com/office/drawing/2014/main" id="{0B104AF0-52B3-0EB6-B503-6EA4C5CD83EA}"/>
              </a:ext>
            </a:extLst>
          </p:cNvPr>
          <p:cNvGrpSpPr/>
          <p:nvPr/>
        </p:nvGrpSpPr>
        <p:grpSpPr>
          <a:xfrm>
            <a:off x="8191915" y="4311341"/>
            <a:ext cx="3062603" cy="720000"/>
            <a:chOff x="7035025" y="3140197"/>
            <a:chExt cx="3062603" cy="720000"/>
          </a:xfrm>
        </p:grpSpPr>
        <p:sp>
          <p:nvSpPr>
            <p:cNvPr id="16" name="Rectangle 15">
              <a:extLst>
                <a:ext uri="{FF2B5EF4-FFF2-40B4-BE49-F238E27FC236}">
                  <a16:creationId xmlns:a16="http://schemas.microsoft.com/office/drawing/2014/main" id="{AE21253A-13B2-15B9-42EF-9C1602F0F9EC}"/>
                </a:ext>
              </a:extLst>
            </p:cNvPr>
            <p:cNvSpPr/>
            <p:nvPr/>
          </p:nvSpPr>
          <p:spPr>
            <a:xfrm>
              <a:off x="7208178" y="3140197"/>
              <a:ext cx="288945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17" name="TextBox 16">
              <a:extLst>
                <a:ext uri="{FF2B5EF4-FFF2-40B4-BE49-F238E27FC236}">
                  <a16:creationId xmlns:a16="http://schemas.microsoft.com/office/drawing/2014/main" id="{F02A3EDC-AAE3-2BCA-3904-C60E7AF9C9FD}"/>
                </a:ext>
              </a:extLst>
            </p:cNvPr>
            <p:cNvSpPr txBox="1"/>
            <p:nvPr/>
          </p:nvSpPr>
          <p:spPr>
            <a:xfrm>
              <a:off x="7035025" y="3140197"/>
              <a:ext cx="2889450"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1377950" rtl="0" eaLnBrk="1" fontAlgn="auto" latinLnBrk="0" hangingPunct="1">
                <a:lnSpc>
                  <a:spcPct val="100000"/>
                </a:lnSpc>
                <a:spcBef>
                  <a:spcPct val="0"/>
                </a:spcBef>
                <a:spcAft>
                  <a:spcPct val="35000"/>
                </a:spcAft>
                <a:buClrTx/>
                <a:buSzTx/>
                <a:buFontTx/>
                <a:buNone/>
                <a:tabLst/>
                <a:defRPr/>
              </a:pPr>
              <a:r>
                <a:rPr kumimoji="0" lang="en-ZA" sz="5400" b="1" i="0" u="none" strike="noStrike" kern="1200" cap="none" spc="0" normalizeH="0" baseline="0" noProof="0">
                  <a:ln>
                    <a:noFill/>
                  </a:ln>
                  <a:solidFill>
                    <a:prstClr val="white"/>
                  </a:solidFill>
                  <a:effectLst/>
                  <a:uLnTx/>
                  <a:uFillTx/>
                  <a:latin typeface="Aptos" panose="02110004020202020204"/>
                  <a:ea typeface="+mn-ea"/>
                  <a:cs typeface="+mn-cs"/>
                </a:rPr>
                <a:t>Record Keeping</a:t>
              </a:r>
              <a:endParaRPr kumimoji="0" lang="en-US" sz="5400" b="1"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31896854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0F113D"/>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16B6A199-ABE2-328F-A7DE-0C6E77FA40BF}"/>
              </a:ext>
            </a:extLst>
          </p:cNvPr>
          <p:cNvSpPr/>
          <p:nvPr/>
        </p:nvSpPr>
        <p:spPr>
          <a:xfrm>
            <a:off x="6830518" y="1093586"/>
            <a:ext cx="5002805" cy="4482755"/>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Flowchart: Connector 2" descr="Footprints">
            <a:extLst>
              <a:ext uri="{FF2B5EF4-FFF2-40B4-BE49-F238E27FC236}">
                <a16:creationId xmlns:a16="http://schemas.microsoft.com/office/drawing/2014/main" id="{7EBC15DF-B7B2-366F-4240-9A468C20F5E6}"/>
              </a:ext>
            </a:extLst>
          </p:cNvPr>
          <p:cNvSpPr/>
          <p:nvPr/>
        </p:nvSpPr>
        <p:spPr>
          <a:xfrm>
            <a:off x="7349453" y="1878927"/>
            <a:ext cx="3964933" cy="2912071"/>
          </a:xfrm>
          <a:prstGeom prst="flowChartConnector">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5B16B590-6BC1-9364-AFEE-A57B5663A524}"/>
              </a:ext>
            </a:extLst>
          </p:cNvPr>
          <p:cNvSpPr txBox="1"/>
          <p:nvPr/>
        </p:nvSpPr>
        <p:spPr>
          <a:xfrm>
            <a:off x="510071" y="329088"/>
            <a:ext cx="6060980" cy="57554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a:noFill/>
                </a:ln>
                <a:solidFill>
                  <a:srgbClr val="FFFFFF"/>
                </a:solidFill>
                <a:effectLst/>
                <a:uLnTx/>
                <a:uFillTx/>
                <a:latin typeface="Aptos" panose="02110004020202020204"/>
                <a:ea typeface="+mn-ea"/>
                <a:cs typeface="+mn-cs"/>
              </a:rPr>
              <a:t>The Challenge</a:t>
            </a:r>
            <a:br>
              <a:rPr kumimoji="0" lang="en-US" sz="4000" b="1" i="0" u="none" strike="noStrike" kern="1200" cap="none" spc="0" normalizeH="0" baseline="0" noProof="0">
                <a:ln>
                  <a:noFill/>
                </a:ln>
                <a:solidFill>
                  <a:srgbClr val="FFFFFF"/>
                </a:solidFill>
                <a:effectLst/>
                <a:uLnTx/>
                <a:uFillTx/>
                <a:latin typeface="Aptos" panose="02110004020202020204"/>
                <a:ea typeface="+mn-ea"/>
                <a:cs typeface="+mn-cs"/>
              </a:rPr>
            </a:br>
            <a:br>
              <a:rPr kumimoji="0" lang="en-US" sz="4000" b="1" i="0" u="none" strike="noStrike" kern="1200" cap="none" spc="0" normalizeH="0" baseline="0" noProof="0">
                <a:ln>
                  <a:noFill/>
                </a:ln>
                <a:solidFill>
                  <a:srgbClr val="FFFFFF"/>
                </a:solidFill>
                <a:effectLst/>
                <a:uLnTx/>
                <a:uFillTx/>
                <a:latin typeface="Aptos" panose="02110004020202020204"/>
                <a:ea typeface="+mn-ea"/>
                <a:cs typeface="+mn-cs"/>
              </a:rPr>
            </a:br>
            <a:r>
              <a:rPr kumimoji="0" lang="en-US" sz="4000" b="0" i="0" u="none" strike="noStrike" kern="1200" cap="none" spc="0" normalizeH="0" baseline="0" noProof="0">
                <a:ln>
                  <a:noFill/>
                </a:ln>
                <a:solidFill>
                  <a:srgbClr val="FFFFFF"/>
                </a:solidFill>
                <a:effectLst/>
                <a:uLnTx/>
                <a:uFillTx/>
                <a:latin typeface="Aptos" panose="02110004020202020204"/>
                <a:ea typeface="+mn-ea"/>
                <a:cs typeface="+mn-cs"/>
              </a:rPr>
              <a:t>How to review the </a:t>
            </a:r>
            <a:r>
              <a:rPr kumimoji="0" lang="en-US" sz="4800" b="1" i="0" u="none" strike="noStrike" kern="1200" cap="none" spc="0" normalizeH="0" baseline="0" noProof="0">
                <a:ln>
                  <a:noFill/>
                </a:ln>
                <a:solidFill>
                  <a:srgbClr val="00B0F0"/>
                </a:solidFill>
                <a:effectLst/>
                <a:uLnTx/>
                <a:uFillTx/>
                <a:latin typeface="Aptos" panose="02110004020202020204"/>
                <a:ea typeface="+mn-ea"/>
                <a:cs typeface="+mn-cs"/>
              </a:rPr>
              <a:t>effectiveness</a:t>
            </a:r>
            <a:r>
              <a:rPr kumimoji="0" lang="en-US" sz="4000" b="1" i="0" u="none" strike="noStrike" kern="1200" cap="none" spc="0" normalizeH="0" baseline="0" noProof="0">
                <a:ln>
                  <a:noFill/>
                </a:ln>
                <a:solidFill>
                  <a:srgbClr val="FFFFFF"/>
                </a:solidFill>
                <a:effectLst/>
                <a:uLnTx/>
                <a:uFillTx/>
                <a:latin typeface="Aptos" panose="02110004020202020204"/>
                <a:ea typeface="+mn-ea"/>
                <a:cs typeface="+mn-cs"/>
              </a:rPr>
              <a:t> </a:t>
            </a:r>
            <a:r>
              <a:rPr kumimoji="0" lang="en-US" sz="4000" b="0" i="0" u="none" strike="noStrike" kern="1200" cap="none" spc="0" normalizeH="0" baseline="0" noProof="0">
                <a:ln>
                  <a:noFill/>
                </a:ln>
                <a:solidFill>
                  <a:srgbClr val="FFFFFF"/>
                </a:solidFill>
                <a:effectLst/>
                <a:uLnTx/>
                <a:uFillTx/>
                <a:latin typeface="Aptos" panose="02110004020202020204"/>
                <a:ea typeface="+mn-ea"/>
                <a:cs typeface="+mn-cs"/>
              </a:rPr>
              <a:t>of the order on the family</a:t>
            </a:r>
            <a:br>
              <a:rPr kumimoji="0" lang="en-US" sz="4000" b="0" i="0" u="none" strike="noStrike" kern="1200" cap="none" spc="0" normalizeH="0" baseline="0" noProof="0">
                <a:ln>
                  <a:noFill/>
                </a:ln>
                <a:solidFill>
                  <a:srgbClr val="FFFFFF"/>
                </a:solidFill>
                <a:effectLst/>
                <a:uLnTx/>
                <a:uFillTx/>
                <a:latin typeface="Aptos" panose="02110004020202020204"/>
                <a:ea typeface="+mn-ea"/>
                <a:cs typeface="+mn-cs"/>
              </a:rPr>
            </a:br>
            <a:r>
              <a:rPr kumimoji="0" lang="en-US" sz="4000" b="0" i="0" u="none" strike="noStrike" kern="1200" cap="none" spc="0" normalizeH="0" baseline="0" noProof="0">
                <a:ln>
                  <a:noFill/>
                </a:ln>
                <a:solidFill>
                  <a:srgbClr val="FFFFFF"/>
                </a:solidFill>
                <a:effectLst/>
                <a:uLnTx/>
                <a:uFillTx/>
                <a:latin typeface="Aptos" panose="02110004020202020204"/>
                <a:ea typeface="+mn-ea"/>
                <a:cs typeface="+mn-cs"/>
              </a:rPr>
              <a:t>but especially the child</a:t>
            </a:r>
            <a:endParaRPr kumimoji="0" lang="en-ZA" sz="40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5" name="Group 4">
            <a:extLst>
              <a:ext uri="{FF2B5EF4-FFF2-40B4-BE49-F238E27FC236}">
                <a16:creationId xmlns:a16="http://schemas.microsoft.com/office/drawing/2014/main" id="{A264A9E6-C4C9-A266-059A-A2AE928D209C}"/>
              </a:ext>
            </a:extLst>
          </p:cNvPr>
          <p:cNvGrpSpPr/>
          <p:nvPr/>
        </p:nvGrpSpPr>
        <p:grpSpPr>
          <a:xfrm>
            <a:off x="7532174" y="5602735"/>
            <a:ext cx="3599489" cy="758947"/>
            <a:chOff x="-51647" y="3140197"/>
            <a:chExt cx="3599489" cy="758947"/>
          </a:xfrm>
        </p:grpSpPr>
        <p:sp>
          <p:nvSpPr>
            <p:cNvPr id="6" name="Rectangle 5">
              <a:extLst>
                <a:ext uri="{FF2B5EF4-FFF2-40B4-BE49-F238E27FC236}">
                  <a16:creationId xmlns:a16="http://schemas.microsoft.com/office/drawing/2014/main" id="{798DF5B2-2ECE-6CCC-EFEE-00DE14FBAF2B}"/>
                </a:ext>
              </a:extLst>
            </p:cNvPr>
            <p:cNvSpPr/>
            <p:nvPr/>
          </p:nvSpPr>
          <p:spPr>
            <a:xfrm>
              <a:off x="417971" y="3140197"/>
              <a:ext cx="288945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F9EFA164-9AFD-B131-ED18-C35A0DF18CA9}"/>
                </a:ext>
              </a:extLst>
            </p:cNvPr>
            <p:cNvSpPr txBox="1"/>
            <p:nvPr/>
          </p:nvSpPr>
          <p:spPr>
            <a:xfrm>
              <a:off x="-51647" y="3179144"/>
              <a:ext cx="3599489"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1466850" rtl="0" eaLnBrk="1" fontAlgn="auto" latinLnBrk="0" hangingPunct="1">
                <a:lnSpc>
                  <a:spcPct val="100000"/>
                </a:lnSpc>
                <a:spcBef>
                  <a:spcPct val="0"/>
                </a:spcBef>
                <a:spcAft>
                  <a:spcPct val="35000"/>
                </a:spcAft>
                <a:buClrTx/>
                <a:buSzTx/>
                <a:buFontTx/>
                <a:buNone/>
                <a:tabLst/>
                <a:defRPr/>
              </a:pPr>
              <a:r>
                <a:rPr kumimoji="0" lang="en-ZA" sz="5400" b="1" i="0" u="none" strike="noStrike" kern="1200" cap="none" spc="0" normalizeH="0" baseline="0" noProof="0">
                  <a:ln>
                    <a:noFill/>
                  </a:ln>
                  <a:solidFill>
                    <a:prstClr val="white"/>
                  </a:solidFill>
                  <a:effectLst/>
                  <a:uLnTx/>
                  <a:uFillTx/>
                  <a:latin typeface="Aptos" panose="02110004020202020204"/>
                  <a:ea typeface="+mn-ea"/>
                  <a:cs typeface="+mn-cs"/>
                </a:rPr>
                <a:t>Follow-up</a:t>
              </a:r>
              <a:endParaRPr kumimoji="0" lang="en-US" sz="5400" b="1"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24068371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0F113D"/>
        </a:solidFill>
        <a:effectLst/>
      </p:bgPr>
    </p:bg>
    <p:spTree>
      <p:nvGrpSpPr>
        <p:cNvPr id="1" name="">
          <a:extLst>
            <a:ext uri="{FF2B5EF4-FFF2-40B4-BE49-F238E27FC236}">
              <a16:creationId xmlns:a16="http://schemas.microsoft.com/office/drawing/2014/main" id="{E2EA56F0-3C1E-DE9D-6965-8774A5C97ADC}"/>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408F6EB2-B99D-93D0-AE42-4035707DD233}"/>
              </a:ext>
            </a:extLst>
          </p:cNvPr>
          <p:cNvSpPr/>
          <p:nvPr/>
        </p:nvSpPr>
        <p:spPr>
          <a:xfrm>
            <a:off x="6830518" y="1093586"/>
            <a:ext cx="5002805" cy="4482755"/>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Flowchart: Connector 2" descr="Footprints">
            <a:extLst>
              <a:ext uri="{FF2B5EF4-FFF2-40B4-BE49-F238E27FC236}">
                <a16:creationId xmlns:a16="http://schemas.microsoft.com/office/drawing/2014/main" id="{FD36B659-B0F6-F27D-44C9-B08DDB8EFA3E}"/>
              </a:ext>
            </a:extLst>
          </p:cNvPr>
          <p:cNvSpPr/>
          <p:nvPr/>
        </p:nvSpPr>
        <p:spPr>
          <a:xfrm>
            <a:off x="7349453" y="1878927"/>
            <a:ext cx="3964933" cy="2912071"/>
          </a:xfrm>
          <a:prstGeom prst="flowChartConnector">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A2983774-3B19-5D79-9D38-BCD0BAD204F2}"/>
              </a:ext>
            </a:extLst>
          </p:cNvPr>
          <p:cNvSpPr txBox="1"/>
          <p:nvPr/>
        </p:nvSpPr>
        <p:spPr>
          <a:xfrm>
            <a:off x="510071" y="329088"/>
            <a:ext cx="6060980" cy="61247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a:noFill/>
                </a:ln>
                <a:solidFill>
                  <a:srgbClr val="FFFFFF"/>
                </a:solidFill>
                <a:effectLst/>
                <a:uLnTx/>
                <a:uFillTx/>
                <a:latin typeface="Aptos" panose="02110004020202020204"/>
                <a:ea typeface="+mn-ea"/>
                <a:cs typeface="+mn-cs"/>
              </a:rPr>
              <a:t>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a:noFill/>
                </a:ln>
                <a:solidFill>
                  <a:srgbClr val="FFFFFF"/>
                </a:solidFill>
                <a:effectLst/>
                <a:uLnTx/>
                <a:uFillTx/>
                <a:latin typeface="Aptos" panose="02110004020202020204"/>
                <a:ea typeface="+mn-ea"/>
                <a:cs typeface="+mn-cs"/>
              </a:rPr>
              <a:t>Answer</a:t>
            </a:r>
            <a:br>
              <a:rPr kumimoji="0" lang="en-US" sz="4000" b="1" i="0" u="none" strike="noStrike" kern="1200" cap="none" spc="0" normalizeH="0" baseline="0" noProof="0">
                <a:ln>
                  <a:noFill/>
                </a:ln>
                <a:solidFill>
                  <a:srgbClr val="FFFFFF"/>
                </a:solidFill>
                <a:effectLst/>
                <a:uLnTx/>
                <a:uFillTx/>
                <a:latin typeface="Aptos" panose="02110004020202020204"/>
                <a:ea typeface="+mn-ea"/>
                <a:cs typeface="+mn-cs"/>
              </a:rPr>
            </a:br>
            <a:br>
              <a:rPr kumimoji="0" lang="en-US" sz="4000" b="1" i="0" u="none" strike="noStrike" kern="1200" cap="none" spc="0" normalizeH="0" baseline="0" noProof="0">
                <a:ln>
                  <a:noFill/>
                </a:ln>
                <a:solidFill>
                  <a:srgbClr val="FFFFFF"/>
                </a:solidFill>
                <a:effectLst/>
                <a:uLnTx/>
                <a:uFillTx/>
                <a:latin typeface="Aptos" panose="02110004020202020204"/>
                <a:ea typeface="+mn-ea"/>
                <a:cs typeface="+mn-cs"/>
              </a:rPr>
            </a:br>
            <a:r>
              <a:rPr kumimoji="0" lang="en-US" sz="6000" b="0" i="0" u="none" strike="noStrike" kern="1200" cap="none" spc="0" normalizeH="0" baseline="0" noProof="0">
                <a:ln>
                  <a:noFill/>
                </a:ln>
                <a:solidFill>
                  <a:srgbClr val="FFFFFF"/>
                </a:solidFill>
                <a:effectLst/>
                <a:uLnTx/>
                <a:uFillTx/>
                <a:latin typeface="Aptos" panose="02110004020202020204"/>
                <a:ea typeface="+mn-ea"/>
                <a:cs typeface="+mn-cs"/>
              </a:rPr>
              <a:t>Build in 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srgbClr val="00B0F0"/>
                </a:solidFill>
                <a:effectLst/>
                <a:uLnTx/>
                <a:uFillTx/>
                <a:latin typeface="Aptos" panose="02110004020202020204"/>
                <a:ea typeface="+mn-ea"/>
                <a:cs typeface="+mn-cs"/>
              </a:rPr>
              <a:t>return date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a:noFill/>
                </a:ln>
                <a:solidFill>
                  <a:srgbClr val="FFFFFF"/>
                </a:solidFill>
                <a:effectLst/>
                <a:uLnTx/>
                <a:uFillTx/>
                <a:latin typeface="Aptos" panose="02110004020202020204"/>
                <a:ea typeface="+mn-ea"/>
                <a:cs typeface="+mn-cs"/>
              </a:rPr>
              <a:t>for review</a:t>
            </a:r>
            <a:endParaRPr kumimoji="0" lang="en-ZA" sz="60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5" name="Group 4">
            <a:extLst>
              <a:ext uri="{FF2B5EF4-FFF2-40B4-BE49-F238E27FC236}">
                <a16:creationId xmlns:a16="http://schemas.microsoft.com/office/drawing/2014/main" id="{DBB5AB9F-8367-041A-07CF-C4D9D8E70E48}"/>
              </a:ext>
            </a:extLst>
          </p:cNvPr>
          <p:cNvGrpSpPr/>
          <p:nvPr/>
        </p:nvGrpSpPr>
        <p:grpSpPr>
          <a:xfrm>
            <a:off x="7532174" y="5602735"/>
            <a:ext cx="3599489" cy="758947"/>
            <a:chOff x="-51647" y="3140197"/>
            <a:chExt cx="3599489" cy="758947"/>
          </a:xfrm>
        </p:grpSpPr>
        <p:sp>
          <p:nvSpPr>
            <p:cNvPr id="6" name="Rectangle 5">
              <a:extLst>
                <a:ext uri="{FF2B5EF4-FFF2-40B4-BE49-F238E27FC236}">
                  <a16:creationId xmlns:a16="http://schemas.microsoft.com/office/drawing/2014/main" id="{55555110-46EA-B304-32EE-5387DA0B7BE8}"/>
                </a:ext>
              </a:extLst>
            </p:cNvPr>
            <p:cNvSpPr/>
            <p:nvPr/>
          </p:nvSpPr>
          <p:spPr>
            <a:xfrm>
              <a:off x="417971" y="3140197"/>
              <a:ext cx="288945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1E021BBB-F0F4-392A-2DF7-7AD4849850CB}"/>
                </a:ext>
              </a:extLst>
            </p:cNvPr>
            <p:cNvSpPr txBox="1"/>
            <p:nvPr/>
          </p:nvSpPr>
          <p:spPr>
            <a:xfrm>
              <a:off x="-51647" y="3179144"/>
              <a:ext cx="3599489"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1466850" rtl="0" eaLnBrk="1" fontAlgn="auto" latinLnBrk="0" hangingPunct="1">
                <a:lnSpc>
                  <a:spcPct val="100000"/>
                </a:lnSpc>
                <a:spcBef>
                  <a:spcPct val="0"/>
                </a:spcBef>
                <a:spcAft>
                  <a:spcPct val="35000"/>
                </a:spcAft>
                <a:buClrTx/>
                <a:buSzTx/>
                <a:buFontTx/>
                <a:buNone/>
                <a:tabLst/>
                <a:defRPr/>
              </a:pPr>
              <a:r>
                <a:rPr kumimoji="0" lang="en-ZA" sz="5400" b="1" i="0" u="none" strike="noStrike" kern="1200" cap="none" spc="0" normalizeH="0" baseline="0" noProof="0">
                  <a:ln>
                    <a:noFill/>
                  </a:ln>
                  <a:solidFill>
                    <a:prstClr val="white"/>
                  </a:solidFill>
                  <a:effectLst/>
                  <a:uLnTx/>
                  <a:uFillTx/>
                  <a:latin typeface="Aptos" panose="02110004020202020204"/>
                  <a:ea typeface="+mn-ea"/>
                  <a:cs typeface="+mn-cs"/>
                </a:rPr>
                <a:t>Follow-up</a:t>
              </a:r>
              <a:endParaRPr kumimoji="0" lang="en-US" sz="5400" b="1"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181443022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0F113D"/>
        </a:solidFill>
        <a:effectLst/>
      </p:bgPr>
    </p:bg>
    <p:spTree>
      <p:nvGrpSpPr>
        <p:cNvPr id="1" name="">
          <a:extLst>
            <a:ext uri="{FF2B5EF4-FFF2-40B4-BE49-F238E27FC236}">
              <a16:creationId xmlns:a16="http://schemas.microsoft.com/office/drawing/2014/main" id="{01CB91D5-7D5C-92C3-8612-AA019A178D49}"/>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6C48F81C-8146-C2B5-BC38-25A2ADA66134}"/>
              </a:ext>
            </a:extLst>
          </p:cNvPr>
          <p:cNvSpPr/>
          <p:nvPr/>
        </p:nvSpPr>
        <p:spPr>
          <a:xfrm>
            <a:off x="6830518" y="1093586"/>
            <a:ext cx="5002805" cy="4482755"/>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5CB33200-58B5-854C-F050-AB938531E7A2}"/>
              </a:ext>
            </a:extLst>
          </p:cNvPr>
          <p:cNvSpPr txBox="1"/>
          <p:nvPr/>
        </p:nvSpPr>
        <p:spPr>
          <a:xfrm>
            <a:off x="578846" y="330424"/>
            <a:ext cx="6060980" cy="53860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6000" b="1" i="0" u="none" strike="noStrike" kern="1200" cap="none" spc="0" normalizeH="0" baseline="0" noProof="0">
                <a:ln>
                  <a:noFill/>
                </a:ln>
                <a:solidFill>
                  <a:prstClr val="white"/>
                </a:solidFill>
                <a:effectLst/>
                <a:uLnTx/>
                <a:uFillTx/>
                <a:latin typeface="Aptos" panose="02110004020202020204"/>
                <a:ea typeface="+mn-ea"/>
                <a:cs typeface="+mn-cs"/>
              </a:rPr>
              <a:t>Informal Tools</a:t>
            </a:r>
            <a:endParaRPr kumimoji="0" lang="en-ZA" sz="6000" b="0"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3600" b="0"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6000" b="0" i="0" u="none" strike="noStrike" kern="1200" cap="none" spc="0" normalizeH="0" baseline="0" noProof="0">
                <a:ln>
                  <a:noFill/>
                </a:ln>
                <a:solidFill>
                  <a:prstClr val="white"/>
                </a:solidFill>
                <a:effectLst/>
                <a:uLnTx/>
                <a:uFillTx/>
                <a:latin typeface="Aptos" panose="02110004020202020204"/>
                <a:ea typeface="+mn-ea"/>
                <a:cs typeface="+mn-cs"/>
              </a:rPr>
              <a:t>Publishing judgments for </a:t>
            </a:r>
            <a:r>
              <a:rPr kumimoji="0" lang="en-ZA" sz="6000" b="1" i="0" u="none" strike="noStrike" kern="1200" cap="none" spc="0" normalizeH="0" baseline="0" noProof="0">
                <a:ln>
                  <a:noFill/>
                </a:ln>
                <a:solidFill>
                  <a:srgbClr val="00B0F0"/>
                </a:solidFill>
                <a:effectLst/>
                <a:uLnTx/>
                <a:uFillTx/>
                <a:latin typeface="Aptos" panose="02110004020202020204"/>
                <a:ea typeface="+mn-ea"/>
                <a:cs typeface="+mn-cs"/>
              </a:rPr>
              <a:t>scrutiny</a:t>
            </a:r>
            <a:r>
              <a:rPr kumimoji="0" lang="en-ZA" sz="6000" b="0" i="0" u="none" strike="noStrike" kern="1200" cap="none" spc="0" normalizeH="0" baseline="0" noProof="0">
                <a:ln>
                  <a:noFill/>
                </a:ln>
                <a:solidFill>
                  <a:prstClr val="white"/>
                </a:solidFill>
                <a:effectLst/>
                <a:uLnTx/>
                <a:uFillTx/>
                <a:latin typeface="Aptos" panose="02110004020202020204"/>
                <a:ea typeface="+mn-ea"/>
                <a:cs typeface="+mn-cs"/>
              </a:rPr>
              <a:t> and </a:t>
            </a:r>
            <a:r>
              <a:rPr kumimoji="0" lang="en-ZA" sz="6000" b="1" i="0" u="none" strike="noStrike" kern="1200" cap="none" spc="0" normalizeH="0" baseline="0" noProof="0">
                <a:ln>
                  <a:noFill/>
                </a:ln>
                <a:solidFill>
                  <a:srgbClr val="00B0F0"/>
                </a:solidFill>
                <a:effectLst/>
                <a:uLnTx/>
                <a:uFillTx/>
                <a:latin typeface="Aptos" panose="02110004020202020204"/>
                <a:ea typeface="+mn-ea"/>
                <a:cs typeface="+mn-cs"/>
              </a:rPr>
              <a:t>transparency</a:t>
            </a:r>
            <a:endParaRPr kumimoji="0" lang="en-ZA" sz="2800" b="1" i="0" u="none" strike="noStrike" kern="1200" cap="none" spc="0" normalizeH="0" baseline="0" noProof="0">
              <a:ln>
                <a:noFill/>
              </a:ln>
              <a:solidFill>
                <a:srgbClr val="00B0F0"/>
              </a:solidFill>
              <a:effectLst/>
              <a:uLnTx/>
              <a:uFillTx/>
              <a:latin typeface="Aptos" panose="02110004020202020204"/>
              <a:ea typeface="+mn-ea"/>
              <a:cs typeface="+mn-cs"/>
            </a:endParaRPr>
          </a:p>
        </p:txBody>
      </p:sp>
      <p:grpSp>
        <p:nvGrpSpPr>
          <p:cNvPr id="5" name="Group 4">
            <a:extLst>
              <a:ext uri="{FF2B5EF4-FFF2-40B4-BE49-F238E27FC236}">
                <a16:creationId xmlns:a16="http://schemas.microsoft.com/office/drawing/2014/main" id="{CB2C0DF0-25E5-F159-3721-61B5D5CF5A97}"/>
              </a:ext>
            </a:extLst>
          </p:cNvPr>
          <p:cNvGrpSpPr/>
          <p:nvPr/>
        </p:nvGrpSpPr>
        <p:grpSpPr>
          <a:xfrm>
            <a:off x="6928685" y="5602735"/>
            <a:ext cx="5035663" cy="720000"/>
            <a:chOff x="-655136" y="3140197"/>
            <a:chExt cx="5035663" cy="720000"/>
          </a:xfrm>
        </p:grpSpPr>
        <p:sp>
          <p:nvSpPr>
            <p:cNvPr id="6" name="Rectangle 5">
              <a:extLst>
                <a:ext uri="{FF2B5EF4-FFF2-40B4-BE49-F238E27FC236}">
                  <a16:creationId xmlns:a16="http://schemas.microsoft.com/office/drawing/2014/main" id="{DEE2E7F4-D418-F9AC-A2BB-02FB4C4F661B}"/>
                </a:ext>
              </a:extLst>
            </p:cNvPr>
            <p:cNvSpPr/>
            <p:nvPr/>
          </p:nvSpPr>
          <p:spPr>
            <a:xfrm>
              <a:off x="417971" y="3140197"/>
              <a:ext cx="288945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96F78F5B-B3BB-26D4-A4B3-DB472FAE3D22}"/>
                </a:ext>
              </a:extLst>
            </p:cNvPr>
            <p:cNvSpPr txBox="1"/>
            <p:nvPr/>
          </p:nvSpPr>
          <p:spPr>
            <a:xfrm>
              <a:off x="-655136" y="3140197"/>
              <a:ext cx="5035663"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1422400" rtl="0" eaLnBrk="1" fontAlgn="auto" latinLnBrk="0" hangingPunct="1">
                <a:lnSpc>
                  <a:spcPct val="100000"/>
                </a:lnSpc>
                <a:spcBef>
                  <a:spcPct val="0"/>
                </a:spcBef>
                <a:spcAft>
                  <a:spcPct val="35000"/>
                </a:spcAft>
                <a:buClrTx/>
                <a:buSzTx/>
                <a:buFontTx/>
                <a:buNone/>
                <a:tabLst/>
                <a:defRPr/>
              </a:pPr>
              <a:r>
                <a:rPr kumimoji="0" lang="en-ZA" sz="5400" b="1" i="0" u="none" strike="noStrike" kern="1200" cap="none" spc="0" normalizeH="0" baseline="0" noProof="0">
                  <a:ln>
                    <a:noFill/>
                  </a:ln>
                  <a:solidFill>
                    <a:prstClr val="white"/>
                  </a:solidFill>
                  <a:effectLst/>
                  <a:uLnTx/>
                  <a:uFillTx/>
                  <a:latin typeface="Aptos" panose="02110004020202020204"/>
                  <a:ea typeface="+mn-ea"/>
                  <a:cs typeface="+mn-cs"/>
                </a:rPr>
                <a:t>Quality Control </a:t>
              </a:r>
              <a:endParaRPr kumimoji="0" lang="en-US" sz="5400" b="1"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8" name="Rectangle 7">
            <a:extLst>
              <a:ext uri="{FF2B5EF4-FFF2-40B4-BE49-F238E27FC236}">
                <a16:creationId xmlns:a16="http://schemas.microsoft.com/office/drawing/2014/main" id="{88AB6EE0-AA68-BD30-7F4B-0C558609E9CB}"/>
              </a:ext>
            </a:extLst>
          </p:cNvPr>
          <p:cNvSpPr/>
          <p:nvPr/>
        </p:nvSpPr>
        <p:spPr>
          <a:xfrm>
            <a:off x="7712932" y="1808423"/>
            <a:ext cx="3418731" cy="2796752"/>
          </a:xfrm>
          <a:prstGeom prst="rect">
            <a:avLst/>
          </a:prstGeom>
          <a: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39002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0F113D"/>
        </a:solidFill>
        <a:effectLst/>
      </p:bgPr>
    </p:bg>
    <p:spTree>
      <p:nvGrpSpPr>
        <p:cNvPr id="1" name="">
          <a:extLst>
            <a:ext uri="{FF2B5EF4-FFF2-40B4-BE49-F238E27FC236}">
              <a16:creationId xmlns:a16="http://schemas.microsoft.com/office/drawing/2014/main" id="{4AB08F5C-C0D4-DC62-DCBD-C3405D745499}"/>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1DA74901-CD87-2052-7158-10942322E876}"/>
              </a:ext>
            </a:extLst>
          </p:cNvPr>
          <p:cNvSpPr/>
          <p:nvPr/>
        </p:nvSpPr>
        <p:spPr>
          <a:xfrm>
            <a:off x="6830518" y="1093586"/>
            <a:ext cx="5002805" cy="4482755"/>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3721CF38-ABAF-48FD-4155-33D111362C73}"/>
              </a:ext>
            </a:extLst>
          </p:cNvPr>
          <p:cNvSpPr txBox="1"/>
          <p:nvPr/>
        </p:nvSpPr>
        <p:spPr>
          <a:xfrm>
            <a:off x="382328" y="1747766"/>
            <a:ext cx="6060980" cy="3046988"/>
          </a:xfrm>
          <a:prstGeom prst="rect">
            <a:avLst/>
          </a:prstGeom>
          <a:noFill/>
        </p:spPr>
        <p:txBody>
          <a:bodyPr wrap="square" rtlCol="0">
            <a:spAutoFit/>
          </a:bodyPr>
          <a:lstStyle/>
          <a:p>
            <a:pPr marL="0" marR="0" lvl="0" indent="0" algn="ctr" defTabSz="1377950" rtl="0" eaLnBrk="1" fontAlgn="auto" latinLnBrk="0" hangingPunct="1">
              <a:lnSpc>
                <a:spcPct val="100000"/>
              </a:lnSpc>
              <a:spcBef>
                <a:spcPct val="0"/>
              </a:spcBef>
              <a:spcAft>
                <a:spcPct val="35000"/>
              </a:spcAft>
              <a:buClrTx/>
              <a:buSzTx/>
              <a:buFontTx/>
              <a:buNone/>
              <a:tabLst/>
              <a:defRPr/>
            </a:pPr>
            <a:r>
              <a:rPr kumimoji="0" lang="en-ZA" sz="9600" b="1" i="0" u="none" strike="noStrike" kern="1200" cap="none" spc="0" normalizeH="0" baseline="0" noProof="0">
                <a:ln>
                  <a:noFill/>
                </a:ln>
                <a:solidFill>
                  <a:prstClr val="white"/>
                </a:solidFill>
                <a:effectLst/>
                <a:uLnTx/>
                <a:uFillTx/>
                <a:latin typeface="Aptos" panose="02110004020202020204"/>
                <a:ea typeface="+mn-ea"/>
                <a:cs typeface="+mn-cs"/>
              </a:rPr>
              <a:t>Record Keeping</a:t>
            </a:r>
            <a:endParaRPr kumimoji="0" lang="en-US" sz="9600" b="1"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307113C5-2C9C-D660-EFD3-F116310E7AD7}"/>
              </a:ext>
            </a:extLst>
          </p:cNvPr>
          <p:cNvSpPr/>
          <p:nvPr/>
        </p:nvSpPr>
        <p:spPr>
          <a:xfrm>
            <a:off x="8001792" y="5602735"/>
            <a:ext cx="288945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3" name="Rectangle 2" descr="Document">
            <a:extLst>
              <a:ext uri="{FF2B5EF4-FFF2-40B4-BE49-F238E27FC236}">
                <a16:creationId xmlns:a16="http://schemas.microsoft.com/office/drawing/2014/main" id="{DA69E7C4-7573-3132-069F-96E327733B61}"/>
              </a:ext>
            </a:extLst>
          </p:cNvPr>
          <p:cNvSpPr/>
          <p:nvPr/>
        </p:nvSpPr>
        <p:spPr>
          <a:xfrm>
            <a:off x="7604938" y="1747766"/>
            <a:ext cx="3453964" cy="3174394"/>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0901202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0F113D"/>
        </a:solidFill>
        <a:effectLst/>
      </p:bgPr>
    </p:bg>
    <p:spTree>
      <p:nvGrpSpPr>
        <p:cNvPr id="1" name="">
          <a:extLst>
            <a:ext uri="{FF2B5EF4-FFF2-40B4-BE49-F238E27FC236}">
              <a16:creationId xmlns:a16="http://schemas.microsoft.com/office/drawing/2014/main" id="{4D0CC06B-83D8-95BA-9F8B-4CE87228B37A}"/>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F111D4D5-F04D-74FB-DD00-2B53EFEA6EB2}"/>
              </a:ext>
            </a:extLst>
          </p:cNvPr>
          <p:cNvSpPr/>
          <p:nvPr/>
        </p:nvSpPr>
        <p:spPr>
          <a:xfrm>
            <a:off x="6830518" y="1093586"/>
            <a:ext cx="5002805" cy="4482755"/>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21402A6F-BBDE-F38F-47C2-0EA0FD239109}"/>
              </a:ext>
            </a:extLst>
          </p:cNvPr>
          <p:cNvSpPr txBox="1"/>
          <p:nvPr/>
        </p:nvSpPr>
        <p:spPr>
          <a:xfrm>
            <a:off x="382328" y="1093586"/>
            <a:ext cx="6060980" cy="10898368"/>
          </a:xfrm>
          <a:prstGeom prst="rect">
            <a:avLst/>
          </a:prstGeom>
          <a:noFill/>
        </p:spPr>
        <p:txBody>
          <a:bodyPr wrap="square" rtlCol="0">
            <a:spAutoFit/>
          </a:bodyPr>
          <a:lstStyle/>
          <a:p>
            <a:pPr marL="0" marR="0" lvl="0" indent="0" algn="ctr" defTabSz="1377950" rtl="0" eaLnBrk="1" fontAlgn="auto" latinLnBrk="0" hangingPunct="1">
              <a:lnSpc>
                <a:spcPct val="100000"/>
              </a:lnSpc>
              <a:spcBef>
                <a:spcPct val="0"/>
              </a:spcBef>
              <a:spcAft>
                <a:spcPct val="35000"/>
              </a:spcAft>
              <a:buClrTx/>
              <a:buSzTx/>
              <a:buFontTx/>
              <a:buNone/>
              <a:tabLst/>
              <a:defRPr/>
            </a:pPr>
            <a:r>
              <a:rPr kumimoji="0" lang="en-ZA" sz="4800" b="0" i="0" u="none" strike="noStrike" kern="1200" cap="none" spc="0" normalizeH="0" baseline="0" noProof="0" dirty="0">
                <a:ln>
                  <a:noFill/>
                </a:ln>
                <a:solidFill>
                  <a:prstClr val="white"/>
                </a:solidFill>
                <a:effectLst/>
                <a:uLnTx/>
                <a:uFillTx/>
                <a:latin typeface="Aptos" panose="02110004020202020204"/>
                <a:ea typeface="+mn-ea"/>
                <a:cs typeface="+mn-cs"/>
              </a:rPr>
              <a:t> “Making family law </a:t>
            </a:r>
            <a:r>
              <a:rPr kumimoji="0" lang="en-ZA" sz="4800" b="1" i="0" u="none" strike="noStrike" kern="1200" cap="none" spc="0" normalizeH="0" baseline="0" noProof="0" dirty="0">
                <a:ln>
                  <a:noFill/>
                </a:ln>
                <a:solidFill>
                  <a:srgbClr val="00B0F0"/>
                </a:solidFill>
                <a:effectLst/>
                <a:uLnTx/>
                <a:uFillTx/>
                <a:latin typeface="Aptos" panose="02110004020202020204"/>
                <a:ea typeface="+mn-ea"/>
                <a:cs typeface="+mn-cs"/>
              </a:rPr>
              <a:t>accountable </a:t>
            </a:r>
            <a:r>
              <a:rPr kumimoji="0" lang="en-ZA" sz="4800" b="0" i="0" u="none" strike="noStrike" kern="1200" cap="none" spc="0" normalizeH="0" baseline="0" noProof="0" dirty="0">
                <a:ln>
                  <a:noFill/>
                </a:ln>
                <a:solidFill>
                  <a:prstClr val="white"/>
                </a:solidFill>
                <a:effectLst/>
                <a:uLnTx/>
                <a:uFillTx/>
                <a:latin typeface="Aptos" panose="02110004020202020204"/>
                <a:ea typeface="+mn-ea"/>
                <a:cs typeface="+mn-cs"/>
              </a:rPr>
              <a:t>and</a:t>
            </a:r>
            <a:r>
              <a:rPr kumimoji="0" lang="en-ZA" sz="4800" b="1" i="0" u="none" strike="noStrike" kern="1200" cap="none" spc="0" normalizeH="0" baseline="0" noProof="0" dirty="0">
                <a:ln>
                  <a:noFill/>
                </a:ln>
                <a:solidFill>
                  <a:srgbClr val="00B0F0"/>
                </a:solidFill>
                <a:effectLst/>
                <a:uLnTx/>
                <a:uFillTx/>
                <a:latin typeface="Aptos" panose="02110004020202020204"/>
                <a:ea typeface="+mn-ea"/>
                <a:cs typeface="+mn-cs"/>
              </a:rPr>
              <a:t> evidence-based </a:t>
            </a:r>
            <a:r>
              <a:rPr kumimoji="0" lang="en-ZA" sz="4800" b="0" i="0" u="none" strike="noStrike" kern="1200" cap="none" spc="0" normalizeH="0" baseline="0" noProof="0" dirty="0">
                <a:ln>
                  <a:noFill/>
                </a:ln>
                <a:solidFill>
                  <a:prstClr val="white"/>
                </a:solidFill>
                <a:effectLst/>
                <a:uLnTx/>
                <a:uFillTx/>
                <a:latin typeface="Aptos" panose="02110004020202020204"/>
                <a:ea typeface="+mn-ea"/>
                <a:cs typeface="+mn-cs"/>
              </a:rPr>
              <a:t>entails some </a:t>
            </a:r>
            <a:r>
              <a:rPr kumimoji="0" lang="en-ZA" sz="4800" b="1" i="0" u="none" strike="noStrike" kern="1200" cap="none" spc="0" normalizeH="0" baseline="0" noProof="0" dirty="0">
                <a:ln>
                  <a:noFill/>
                </a:ln>
                <a:solidFill>
                  <a:srgbClr val="00B0F0"/>
                </a:solidFill>
                <a:effectLst/>
                <a:uLnTx/>
                <a:uFillTx/>
                <a:latin typeface="Aptos" panose="02110004020202020204"/>
                <a:ea typeface="+mn-ea"/>
                <a:cs typeface="+mn-cs"/>
              </a:rPr>
              <a:t>radical upgrading.</a:t>
            </a:r>
            <a:r>
              <a:rPr kumimoji="0" lang="en-ZA" sz="4800" b="0" i="0" u="none" strike="noStrike" kern="1200" cap="none" spc="0" normalizeH="0" baseline="0" noProof="0" dirty="0">
                <a:ln>
                  <a:noFill/>
                </a:ln>
                <a:solidFill>
                  <a:prstClr val="white"/>
                </a:solidFill>
                <a:effectLst/>
                <a:uLnTx/>
                <a:uFillTx/>
                <a:latin typeface="Aptos" panose="02110004020202020204"/>
                <a:ea typeface="+mn-ea"/>
                <a:cs typeface="+mn-cs"/>
              </a:rPr>
              <a:t>”</a:t>
            </a:r>
          </a:p>
          <a:p>
            <a:pPr defTabSz="1377950" rtl="0">
              <a:spcBef>
                <a:spcPct val="0"/>
              </a:spcBef>
              <a:spcAft>
                <a:spcPct val="35000"/>
              </a:spcAft>
              <a:defRPr/>
            </a:pPr>
            <a:r>
              <a:rPr lang="en-ZA" sz="2400" b="1" dirty="0">
                <a:solidFill>
                  <a:prstClr val="white"/>
                </a:solidFill>
              </a:rPr>
              <a:t>Dr. Nick Child</a:t>
            </a:r>
          </a:p>
          <a:p>
            <a:pPr marL="0" marR="0" lvl="0" indent="0" algn="ctr" defTabSz="1377950" rtl="0" eaLnBrk="1" fontAlgn="auto" latinLnBrk="0" hangingPunct="1">
              <a:lnSpc>
                <a:spcPct val="100000"/>
              </a:lnSpc>
              <a:spcBef>
                <a:spcPct val="0"/>
              </a:spcBef>
              <a:spcAft>
                <a:spcPct val="35000"/>
              </a:spcAft>
              <a:buClrTx/>
              <a:buSzTx/>
              <a:buFontTx/>
              <a:buNone/>
              <a:tabLst/>
              <a:defRPr/>
            </a:pPr>
            <a:endParaRPr kumimoji="0" lang="en-US" sz="413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5" name="Group 4">
            <a:extLst>
              <a:ext uri="{FF2B5EF4-FFF2-40B4-BE49-F238E27FC236}">
                <a16:creationId xmlns:a16="http://schemas.microsoft.com/office/drawing/2014/main" id="{876EB531-6894-9058-16D8-9A602D8E38B7}"/>
              </a:ext>
            </a:extLst>
          </p:cNvPr>
          <p:cNvGrpSpPr/>
          <p:nvPr/>
        </p:nvGrpSpPr>
        <p:grpSpPr>
          <a:xfrm>
            <a:off x="6928685" y="5602735"/>
            <a:ext cx="5035663" cy="720000"/>
            <a:chOff x="-655136" y="3140197"/>
            <a:chExt cx="5035663" cy="720000"/>
          </a:xfrm>
        </p:grpSpPr>
        <p:sp>
          <p:nvSpPr>
            <p:cNvPr id="6" name="Rectangle 5">
              <a:extLst>
                <a:ext uri="{FF2B5EF4-FFF2-40B4-BE49-F238E27FC236}">
                  <a16:creationId xmlns:a16="http://schemas.microsoft.com/office/drawing/2014/main" id="{9C4B9F72-E4B4-C76B-0016-2822CE54D0C6}"/>
                </a:ext>
              </a:extLst>
            </p:cNvPr>
            <p:cNvSpPr/>
            <p:nvPr/>
          </p:nvSpPr>
          <p:spPr>
            <a:xfrm>
              <a:off x="417971" y="3140197"/>
              <a:ext cx="288945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4FBB8344-CF24-B35D-8A0D-2155EB9712A6}"/>
                </a:ext>
              </a:extLst>
            </p:cNvPr>
            <p:cNvSpPr txBox="1"/>
            <p:nvPr/>
          </p:nvSpPr>
          <p:spPr>
            <a:xfrm>
              <a:off x="-655136" y="3140197"/>
              <a:ext cx="5035663"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1377950" rtl="0" eaLnBrk="1" fontAlgn="auto" latinLnBrk="0" hangingPunct="1">
                <a:lnSpc>
                  <a:spcPct val="100000"/>
                </a:lnSpc>
                <a:spcBef>
                  <a:spcPct val="0"/>
                </a:spcBef>
                <a:spcAft>
                  <a:spcPct val="35000"/>
                </a:spcAft>
                <a:buClrTx/>
                <a:buSzTx/>
                <a:buFontTx/>
                <a:buNone/>
                <a:tabLst/>
                <a:defRPr/>
              </a:pPr>
              <a:r>
                <a:rPr kumimoji="0" lang="en-ZA" sz="5400" b="1" i="0" u="none" strike="noStrike" kern="1200" cap="none" spc="0" normalizeH="0" baseline="0" noProof="0">
                  <a:ln>
                    <a:noFill/>
                  </a:ln>
                  <a:solidFill>
                    <a:prstClr val="white"/>
                  </a:solidFill>
                  <a:effectLst/>
                  <a:uLnTx/>
                  <a:uFillTx/>
                  <a:latin typeface="Aptos" panose="02110004020202020204"/>
                  <a:ea typeface="+mn-ea"/>
                  <a:cs typeface="+mn-cs"/>
                </a:rPr>
                <a:t>Record Keeping</a:t>
              </a:r>
              <a:endParaRPr kumimoji="0" lang="en-US" sz="5400" b="1"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 name="Rectangle 2" descr="Document">
            <a:extLst>
              <a:ext uri="{FF2B5EF4-FFF2-40B4-BE49-F238E27FC236}">
                <a16:creationId xmlns:a16="http://schemas.microsoft.com/office/drawing/2014/main" id="{E4A21D58-9C2C-0713-3A00-D94D47DF552A}"/>
              </a:ext>
            </a:extLst>
          </p:cNvPr>
          <p:cNvSpPr/>
          <p:nvPr/>
        </p:nvSpPr>
        <p:spPr>
          <a:xfrm>
            <a:off x="7604938" y="1747766"/>
            <a:ext cx="3453964" cy="3174394"/>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34209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0F113D"/>
        </a:solidFill>
        <a:effectLst/>
      </p:bgPr>
    </p:bg>
    <p:spTree>
      <p:nvGrpSpPr>
        <p:cNvPr id="1" name="">
          <a:extLst>
            <a:ext uri="{FF2B5EF4-FFF2-40B4-BE49-F238E27FC236}">
              <a16:creationId xmlns:a16="http://schemas.microsoft.com/office/drawing/2014/main" id="{020E9388-3811-6B36-5167-5CEB5427AF3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46CC7A8-D6BB-1CBE-A22E-AB60413C4AC1}"/>
              </a:ext>
            </a:extLst>
          </p:cNvPr>
          <p:cNvSpPr txBox="1"/>
          <p:nvPr/>
        </p:nvSpPr>
        <p:spPr>
          <a:xfrm>
            <a:off x="472272" y="217517"/>
            <a:ext cx="11391153" cy="56477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4400" b="0" i="0" u="none" strike="noStrike" kern="1200" cap="none" spc="0" normalizeH="0" baseline="0" noProof="0" dirty="0">
                <a:ln>
                  <a:noFill/>
                </a:ln>
                <a:solidFill>
                  <a:prstClr val="white"/>
                </a:solidFill>
                <a:effectLst/>
                <a:uLnTx/>
                <a:uFillTx/>
                <a:latin typeface="Aptos" panose="02110004020202020204"/>
                <a:ea typeface="+mn-ea"/>
                <a:cs typeface="+mn-cs"/>
              </a:rPr>
              <a:t>     Family Law systems need to do </a:t>
            </a:r>
            <a:r>
              <a:rPr kumimoji="0" lang="en-ZA" sz="4400" b="1" i="0" u="none" strike="noStrike" kern="1200" cap="none" spc="0" normalizeH="0" baseline="0" noProof="0" dirty="0">
                <a:ln>
                  <a:noFill/>
                </a:ln>
                <a:solidFill>
                  <a:srgbClr val="00B0F0"/>
                </a:solidFill>
                <a:effectLst/>
                <a:uLnTx/>
                <a:uFillTx/>
                <a:latin typeface="Aptos" panose="02110004020202020204"/>
                <a:ea typeface="+mn-ea"/>
                <a:cs typeface="+mn-cs"/>
              </a:rPr>
              <a:t>their own: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4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4800" b="0"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en-ZA" sz="4800" b="1" i="0" u="none" strike="noStrike" kern="1200" cap="none" spc="0" normalizeH="0" baseline="0" noProof="0" dirty="0">
                <a:ln>
                  <a:noFill/>
                </a:ln>
                <a:solidFill>
                  <a:prstClr val="white"/>
                </a:solidFill>
                <a:effectLst/>
                <a:uLnTx/>
                <a:uFillTx/>
                <a:latin typeface="Aptos" panose="02110004020202020204"/>
                <a:ea typeface="+mn-ea"/>
                <a:cs typeface="+mn-cs"/>
              </a:rPr>
              <a:t>Follow-up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100" b="1"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4800" b="1" i="0" u="none" strike="noStrike" kern="1200" cap="none" spc="0" normalizeH="0" baseline="0" noProof="0" dirty="0">
                <a:ln>
                  <a:noFill/>
                </a:ln>
                <a:solidFill>
                  <a:prstClr val="white"/>
                </a:solidFill>
                <a:effectLst/>
                <a:uLnTx/>
                <a:uFillTx/>
                <a:latin typeface="Aptos" panose="021100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4800" b="1" i="0" u="none" strike="noStrike" kern="1200" cap="none" spc="0" normalizeH="0" baseline="0" noProof="0" dirty="0">
                <a:ln>
                  <a:noFill/>
                </a:ln>
                <a:solidFill>
                  <a:prstClr val="white"/>
                </a:solidFill>
                <a:effectLst/>
                <a:uLnTx/>
                <a:uFillTx/>
                <a:latin typeface="Aptos" panose="02110004020202020204"/>
                <a:ea typeface="+mn-ea"/>
                <a:cs typeface="+mn-cs"/>
              </a:rPr>
              <a:t>						Quality control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1"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4800" b="1"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4800" b="1" i="0" u="none" strike="noStrike" kern="1200" cap="none" spc="0" normalizeH="0" baseline="0" noProof="0" dirty="0">
                <a:ln>
                  <a:noFill/>
                </a:ln>
                <a:solidFill>
                  <a:prstClr val="white"/>
                </a:solidFill>
                <a:effectLst/>
                <a:uLnTx/>
                <a:uFillTx/>
                <a:latin typeface="Aptos" panose="02110004020202020204"/>
                <a:ea typeface="+mn-ea"/>
                <a:cs typeface="+mn-cs"/>
              </a:rPr>
              <a:t>						Record Keeping       </a:t>
            </a:r>
          </a:p>
        </p:txBody>
      </p:sp>
      <p:sp>
        <p:nvSpPr>
          <p:cNvPr id="6" name="Rectangle 5">
            <a:extLst>
              <a:ext uri="{FF2B5EF4-FFF2-40B4-BE49-F238E27FC236}">
                <a16:creationId xmlns:a16="http://schemas.microsoft.com/office/drawing/2014/main" id="{55B12967-1F78-46DA-AF85-2633DAEF0B77}"/>
              </a:ext>
            </a:extLst>
          </p:cNvPr>
          <p:cNvSpPr/>
          <p:nvPr/>
        </p:nvSpPr>
        <p:spPr>
          <a:xfrm>
            <a:off x="8001792" y="5602735"/>
            <a:ext cx="288945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16" name="Oval 15">
            <a:extLst>
              <a:ext uri="{FF2B5EF4-FFF2-40B4-BE49-F238E27FC236}">
                <a16:creationId xmlns:a16="http://schemas.microsoft.com/office/drawing/2014/main" id="{63C8EBF6-B303-A800-A4CE-2E0CF27D48E5}"/>
              </a:ext>
            </a:extLst>
          </p:cNvPr>
          <p:cNvSpPr/>
          <p:nvPr/>
        </p:nvSpPr>
        <p:spPr>
          <a:xfrm>
            <a:off x="3698151" y="3041367"/>
            <a:ext cx="1653297" cy="1478922"/>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763DF1-F6DA-29AC-CE74-0694F4C4FE59}"/>
              </a:ext>
            </a:extLst>
          </p:cNvPr>
          <p:cNvSpPr/>
          <p:nvPr/>
        </p:nvSpPr>
        <p:spPr>
          <a:xfrm>
            <a:off x="4004330" y="3291964"/>
            <a:ext cx="1186427" cy="965634"/>
          </a:xfrm>
          <a:prstGeom prst="rect">
            <a:avLst/>
          </a:prstGeom>
          <a: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Oval 19">
            <a:extLst>
              <a:ext uri="{FF2B5EF4-FFF2-40B4-BE49-F238E27FC236}">
                <a16:creationId xmlns:a16="http://schemas.microsoft.com/office/drawing/2014/main" id="{AC76FE09-1EEC-93C4-F5F2-BA4553BB7AC7}"/>
              </a:ext>
            </a:extLst>
          </p:cNvPr>
          <p:cNvSpPr/>
          <p:nvPr/>
        </p:nvSpPr>
        <p:spPr>
          <a:xfrm>
            <a:off x="3698151" y="4804750"/>
            <a:ext cx="1636451" cy="146493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Rectangle 20" descr="Document">
            <a:extLst>
              <a:ext uri="{FF2B5EF4-FFF2-40B4-BE49-F238E27FC236}">
                <a16:creationId xmlns:a16="http://schemas.microsoft.com/office/drawing/2014/main" id="{874391B4-1DE3-02E9-4EFB-11A5DF36F23C}"/>
              </a:ext>
            </a:extLst>
          </p:cNvPr>
          <p:cNvSpPr/>
          <p:nvPr/>
        </p:nvSpPr>
        <p:spPr>
          <a:xfrm>
            <a:off x="3923969" y="5061393"/>
            <a:ext cx="1184813" cy="951645"/>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Oval 21">
            <a:extLst>
              <a:ext uri="{FF2B5EF4-FFF2-40B4-BE49-F238E27FC236}">
                <a16:creationId xmlns:a16="http://schemas.microsoft.com/office/drawing/2014/main" id="{3DFA3DFE-6453-ACBF-A24C-3648F6EFEFD3}"/>
              </a:ext>
            </a:extLst>
          </p:cNvPr>
          <p:cNvSpPr/>
          <p:nvPr/>
        </p:nvSpPr>
        <p:spPr>
          <a:xfrm>
            <a:off x="3698151" y="1303377"/>
            <a:ext cx="1791939" cy="146493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Flowchart: Connector 22" descr="Footprints">
            <a:extLst>
              <a:ext uri="{FF2B5EF4-FFF2-40B4-BE49-F238E27FC236}">
                <a16:creationId xmlns:a16="http://schemas.microsoft.com/office/drawing/2014/main" id="{E3C39DA0-0FAD-F458-3450-B7CA9F5BE03A}"/>
              </a:ext>
            </a:extLst>
          </p:cNvPr>
          <p:cNvSpPr/>
          <p:nvPr/>
        </p:nvSpPr>
        <p:spPr>
          <a:xfrm>
            <a:off x="3884026" y="1562491"/>
            <a:ext cx="1420187" cy="951645"/>
          </a:xfrm>
          <a:prstGeom prst="flowChartConnector">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4786203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0F113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5A9B5-CEC0-09B0-C1EF-50110B5D6C53}"/>
              </a:ext>
            </a:extLst>
          </p:cNvPr>
          <p:cNvSpPr>
            <a:spLocks noGrp="1"/>
          </p:cNvSpPr>
          <p:nvPr>
            <p:ph type="ctrTitle"/>
          </p:nvPr>
        </p:nvSpPr>
        <p:spPr>
          <a:xfrm>
            <a:off x="294806" y="842246"/>
            <a:ext cx="11602387" cy="5173507"/>
          </a:xfrm>
        </p:spPr>
        <p:txBody>
          <a:bodyPr>
            <a:normAutofit fontScale="90000"/>
          </a:bodyPr>
          <a:lstStyle/>
          <a:p>
            <a:pPr>
              <a:lnSpc>
                <a:spcPct val="150000"/>
              </a:lnSpc>
            </a:pPr>
            <a:r>
              <a:rPr lang="en-ZA" b="1">
                <a:solidFill>
                  <a:schemeClr val="bg1"/>
                </a:solidFill>
              </a:rPr>
              <a:t>GABRIELA MCKELLAR</a:t>
            </a:r>
            <a:br>
              <a:rPr lang="en-ZA" b="1">
                <a:solidFill>
                  <a:schemeClr val="bg1"/>
                </a:solidFill>
              </a:rPr>
            </a:br>
            <a:r>
              <a:rPr lang="en-ZA" b="1">
                <a:solidFill>
                  <a:schemeClr val="bg1"/>
                </a:solidFill>
              </a:rPr>
              <a:t>RETIRED FAMILY COURT MAGISTRATE</a:t>
            </a:r>
            <a:br>
              <a:rPr lang="en-ZA" b="1">
                <a:solidFill>
                  <a:schemeClr val="bg1"/>
                </a:solidFill>
              </a:rPr>
            </a:br>
            <a:r>
              <a:rPr lang="en-ZA" b="1">
                <a:solidFill>
                  <a:schemeClr val="bg1"/>
                </a:solidFill>
              </a:rPr>
              <a:t>CAPE TOWN </a:t>
            </a:r>
            <a:br>
              <a:rPr lang="en-ZA" b="1">
                <a:solidFill>
                  <a:schemeClr val="bg1"/>
                </a:solidFill>
              </a:rPr>
            </a:br>
            <a:r>
              <a:rPr lang="en-ZA" b="1">
                <a:solidFill>
                  <a:schemeClr val="bg1"/>
                </a:solidFill>
              </a:rPr>
              <a:t>SOUTH AFRICA</a:t>
            </a:r>
          </a:p>
        </p:txBody>
      </p:sp>
    </p:spTree>
    <p:extLst>
      <p:ext uri="{BB962C8B-B14F-4D97-AF65-F5344CB8AC3E}">
        <p14:creationId xmlns:p14="http://schemas.microsoft.com/office/powerpoint/2010/main" val="135806116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0F113D"/>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63C9CA-349D-49EF-CCB7-DBD1FD21D315}"/>
              </a:ext>
            </a:extLst>
          </p:cNvPr>
          <p:cNvSpPr txBox="1"/>
          <p:nvPr/>
        </p:nvSpPr>
        <p:spPr>
          <a:xfrm>
            <a:off x="1831298" y="1004341"/>
            <a:ext cx="8529403"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3800" b="1" i="0" u="none" strike="noStrike" kern="1200" cap="none" spc="0" normalizeH="0" baseline="0" noProof="0">
                <a:ln>
                  <a:noFill/>
                </a:ln>
                <a:solidFill>
                  <a:prstClr val="white"/>
                </a:solidFill>
                <a:effectLst/>
                <a:uLnTx/>
                <a:uFillTx/>
                <a:latin typeface="Aptos" panose="02110004020202020204"/>
                <a:ea typeface="+mn-ea"/>
                <a:cs typeface="+mn-cs"/>
              </a:rPr>
              <a:t>Thank You </a:t>
            </a:r>
          </a:p>
        </p:txBody>
      </p:sp>
      <p:sp>
        <p:nvSpPr>
          <p:cNvPr id="3" name="Oval 2">
            <a:extLst>
              <a:ext uri="{FF2B5EF4-FFF2-40B4-BE49-F238E27FC236}">
                <a16:creationId xmlns:a16="http://schemas.microsoft.com/office/drawing/2014/main" id="{5DF3911D-632F-DF00-EBCF-770F18666917}"/>
              </a:ext>
            </a:extLst>
          </p:cNvPr>
          <p:cNvSpPr/>
          <p:nvPr/>
        </p:nvSpPr>
        <p:spPr>
          <a:xfrm>
            <a:off x="1159259" y="3220332"/>
            <a:ext cx="3163991" cy="283718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Flowchart: Connector 3" descr="Footprints">
            <a:extLst>
              <a:ext uri="{FF2B5EF4-FFF2-40B4-BE49-F238E27FC236}">
                <a16:creationId xmlns:a16="http://schemas.microsoft.com/office/drawing/2014/main" id="{644BFB4E-3F22-76A0-E0B5-0309F0D40A58}"/>
              </a:ext>
            </a:extLst>
          </p:cNvPr>
          <p:cNvSpPr/>
          <p:nvPr/>
        </p:nvSpPr>
        <p:spPr>
          <a:xfrm>
            <a:off x="1592387" y="3788136"/>
            <a:ext cx="2335036" cy="1648187"/>
          </a:xfrm>
          <a:prstGeom prst="flowChartConnector">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Oval 4">
            <a:extLst>
              <a:ext uri="{FF2B5EF4-FFF2-40B4-BE49-F238E27FC236}">
                <a16:creationId xmlns:a16="http://schemas.microsoft.com/office/drawing/2014/main" id="{FF5C3942-CB8F-FD35-4EB3-38AF807FDF34}"/>
              </a:ext>
            </a:extLst>
          </p:cNvPr>
          <p:cNvSpPr/>
          <p:nvPr/>
        </p:nvSpPr>
        <p:spPr>
          <a:xfrm>
            <a:off x="4721973" y="3167261"/>
            <a:ext cx="2919194" cy="286427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Oval 5">
            <a:extLst>
              <a:ext uri="{FF2B5EF4-FFF2-40B4-BE49-F238E27FC236}">
                <a16:creationId xmlns:a16="http://schemas.microsoft.com/office/drawing/2014/main" id="{EBAB120D-52C9-8381-5936-071E73A84323}"/>
              </a:ext>
            </a:extLst>
          </p:cNvPr>
          <p:cNvSpPr/>
          <p:nvPr/>
        </p:nvSpPr>
        <p:spPr>
          <a:xfrm>
            <a:off x="8119807" y="3167261"/>
            <a:ext cx="2889449" cy="283718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E30E9ED2-627E-93F0-9EFB-8FED7472165A}"/>
              </a:ext>
            </a:extLst>
          </p:cNvPr>
          <p:cNvSpPr/>
          <p:nvPr/>
        </p:nvSpPr>
        <p:spPr>
          <a:xfrm>
            <a:off x="5200614" y="3704740"/>
            <a:ext cx="1874744" cy="1731583"/>
          </a:xfrm>
          <a:prstGeom prst="rect">
            <a:avLst/>
          </a:prstGeom>
          <a: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Rectangle 7" descr="Document">
            <a:extLst>
              <a:ext uri="{FF2B5EF4-FFF2-40B4-BE49-F238E27FC236}">
                <a16:creationId xmlns:a16="http://schemas.microsoft.com/office/drawing/2014/main" id="{A44A207B-4DE7-B7A5-B2F6-8EE64F26C043}"/>
              </a:ext>
            </a:extLst>
          </p:cNvPr>
          <p:cNvSpPr/>
          <p:nvPr/>
        </p:nvSpPr>
        <p:spPr>
          <a:xfrm>
            <a:off x="8612543" y="3637669"/>
            <a:ext cx="2092001" cy="1843079"/>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8873843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591A2DE-BFEF-9D64-92BE-DF75B9BF8CE1}"/>
              </a:ext>
            </a:extLst>
          </p:cNvPr>
          <p:cNvSpPr>
            <a:spLocks noGrp="1"/>
          </p:cNvSpPr>
          <p:nvPr>
            <p:ph type="title"/>
          </p:nvPr>
        </p:nvSpPr>
        <p:spPr>
          <a:xfrm>
            <a:off x="1134051" y="1627833"/>
            <a:ext cx="3201366" cy="2684485"/>
          </a:xfrm>
        </p:spPr>
        <p:txBody>
          <a:bodyPr anchor="b">
            <a:normAutofit/>
          </a:bodyPr>
          <a:lstStyle/>
          <a:p>
            <a:r>
              <a:rPr lang="en-US" sz="4000" b="1" dirty="0">
                <a:solidFill>
                  <a:srgbClr val="FFFFFF"/>
                </a:solidFill>
                <a:latin typeface="Georgia" panose="02040502050405020303" pitchFamily="18" charset="0"/>
              </a:rPr>
              <a:t>How to bring about change</a:t>
            </a:r>
            <a:endParaRPr lang="en-IL" sz="4000">
              <a:solidFill>
                <a:srgbClr val="FFFFFF"/>
              </a:solidFill>
            </a:endParaRPr>
          </a:p>
        </p:txBody>
      </p:sp>
      <p:sp>
        <p:nvSpPr>
          <p:cNvPr id="3" name="מציין מיקום תוכן 2">
            <a:extLst>
              <a:ext uri="{FF2B5EF4-FFF2-40B4-BE49-F238E27FC236}">
                <a16:creationId xmlns:a16="http://schemas.microsoft.com/office/drawing/2014/main" id="{0C479FAE-0B69-D8D4-ABE7-190E01BED2A6}"/>
              </a:ext>
            </a:extLst>
          </p:cNvPr>
          <p:cNvSpPr>
            <a:spLocks noGrp="1"/>
          </p:cNvSpPr>
          <p:nvPr>
            <p:ph idx="1"/>
          </p:nvPr>
        </p:nvSpPr>
        <p:spPr>
          <a:xfrm>
            <a:off x="4810259" y="649480"/>
            <a:ext cx="6555347" cy="5546047"/>
          </a:xfrm>
        </p:spPr>
        <p:txBody>
          <a:bodyPr anchor="ctr">
            <a:normAutofit/>
          </a:bodyPr>
          <a:lstStyle/>
          <a:p>
            <a:pPr marL="0" indent="0" algn="l" rtl="0">
              <a:buNone/>
            </a:pPr>
            <a:r>
              <a:rPr lang="en-US" sz="2400" b="1" i="1" dirty="0">
                <a:latin typeface="Arial" panose="020B0604020202020204" pitchFamily="34" charset="0"/>
                <a:cs typeface="Arial" panose="020B0604020202020204" pitchFamily="34" charset="0"/>
              </a:rPr>
              <a:t>Listen, yeah everybody wants change</a:t>
            </a:r>
            <a:br>
              <a:rPr lang="en-US" sz="2400" b="1" i="1" dirty="0">
                <a:latin typeface="Arial" panose="020B0604020202020204" pitchFamily="34" charset="0"/>
                <a:cs typeface="Arial" panose="020B0604020202020204" pitchFamily="34" charset="0"/>
              </a:rPr>
            </a:br>
            <a:r>
              <a:rPr lang="en-US" sz="2400" b="1" i="1" dirty="0">
                <a:latin typeface="Arial" panose="020B0604020202020204" pitchFamily="34" charset="0"/>
                <a:cs typeface="Arial" panose="020B0604020202020204" pitchFamily="34" charset="0"/>
              </a:rPr>
              <a:t>Don't nobody </a:t>
            </a:r>
            <a:r>
              <a:rPr lang="en-US" sz="2400" b="1" i="1" dirty="0" err="1">
                <a:latin typeface="Arial" panose="020B0604020202020204" pitchFamily="34" charset="0"/>
                <a:cs typeface="Arial" panose="020B0604020202020204" pitchFamily="34" charset="0"/>
              </a:rPr>
              <a:t>wanna</a:t>
            </a:r>
            <a:r>
              <a:rPr lang="en-US" sz="2400" b="1" i="1" dirty="0">
                <a:latin typeface="Arial" panose="020B0604020202020204" pitchFamily="34" charset="0"/>
                <a:cs typeface="Arial" panose="020B0604020202020204" pitchFamily="34" charset="0"/>
              </a:rPr>
              <a:t> change though</a:t>
            </a:r>
          </a:p>
          <a:p>
            <a:pPr marL="0" indent="0" algn="r" rtl="0">
              <a:buNone/>
            </a:pPr>
            <a:r>
              <a:rPr lang="en-US" sz="1600" dirty="0">
                <a:latin typeface="Arial" panose="020B0604020202020204" pitchFamily="34" charset="0"/>
                <a:cs typeface="Arial" panose="020B0604020202020204" pitchFamily="34" charset="0"/>
              </a:rPr>
              <a:t>Rapper Nate Feuerstein (aka NF), Oh Lord, 2016</a:t>
            </a:r>
          </a:p>
          <a:p>
            <a:pPr marL="0" indent="0" algn="l" rtl="0">
              <a:buNone/>
            </a:pPr>
            <a:endParaRPr lang="en-US" sz="2400" dirty="0">
              <a:latin typeface="Arial" panose="020B0604020202020204" pitchFamily="34" charset="0"/>
              <a:cs typeface="Arial" panose="020B0604020202020204" pitchFamily="34" charset="0"/>
            </a:endParaRPr>
          </a:p>
          <a:p>
            <a:pPr marL="0" indent="0" algn="l" rtl="0">
              <a:buNone/>
            </a:pPr>
            <a:r>
              <a:rPr lang="en-US" sz="2400" b="1" dirty="0">
                <a:latin typeface="Arial" panose="020B0604020202020204" pitchFamily="34" charset="0"/>
                <a:cs typeface="Arial" panose="020B0604020202020204" pitchFamily="34" charset="0"/>
              </a:rPr>
              <a:t>Why is it so hard to change systems?</a:t>
            </a:r>
          </a:p>
          <a:p>
            <a:pPr algn="l" rtl="0"/>
            <a:r>
              <a:rPr lang="en-US" b="1" dirty="0">
                <a:latin typeface="Arial" panose="020B0604020202020204" pitchFamily="34" charset="0"/>
                <a:cs typeface="Arial" panose="020B0604020202020204" pitchFamily="34" charset="0"/>
              </a:rPr>
              <a:t>Systems which have many interlocking parts, interests and agendas</a:t>
            </a:r>
          </a:p>
          <a:p>
            <a:pPr algn="l" rtl="0"/>
            <a:r>
              <a:rPr lang="en-US" b="1" dirty="0">
                <a:latin typeface="Arial" panose="020B0604020202020204" pitchFamily="34" charset="0"/>
                <a:cs typeface="Arial" panose="020B0604020202020204" pitchFamily="34" charset="0"/>
              </a:rPr>
              <a:t>Court systems are inherently conservative</a:t>
            </a:r>
            <a:endParaRPr lang="en-IL" b="1">
              <a:latin typeface="Arial" panose="020B0604020202020204" pitchFamily="34" charset="0"/>
              <a:cs typeface="Arial" panose="020B0604020202020204" pitchFamily="34" charset="0"/>
            </a:endParaRPr>
          </a:p>
          <a:p>
            <a:endParaRPr lang="en-IL" sz="2000"/>
          </a:p>
        </p:txBody>
      </p:sp>
    </p:spTree>
    <p:extLst>
      <p:ext uri="{BB962C8B-B14F-4D97-AF65-F5344CB8AC3E}">
        <p14:creationId xmlns:p14="http://schemas.microsoft.com/office/powerpoint/2010/main" val="323212668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BCAB777-348A-3BB8-AF40-CCD1088B752E}"/>
              </a:ext>
            </a:extLst>
          </p:cNvPr>
          <p:cNvSpPr>
            <a:spLocks noGrp="1"/>
          </p:cNvSpPr>
          <p:nvPr>
            <p:ph type="title"/>
          </p:nvPr>
        </p:nvSpPr>
        <p:spPr>
          <a:xfrm>
            <a:off x="604181" y="1647492"/>
            <a:ext cx="3201366" cy="1775011"/>
          </a:xfrm>
        </p:spPr>
        <p:txBody>
          <a:bodyPr anchor="b">
            <a:normAutofit/>
          </a:bodyPr>
          <a:lstStyle/>
          <a:p>
            <a:pPr rtl="0"/>
            <a:r>
              <a:rPr lang="en-US" sz="4000" b="1" dirty="0">
                <a:solidFill>
                  <a:srgbClr val="FFFFFF"/>
                </a:solidFill>
                <a:latin typeface="Georgia" panose="02040502050405020303" pitchFamily="18" charset="0"/>
              </a:rPr>
              <a:t>Opposition to change</a:t>
            </a:r>
            <a:endParaRPr lang="en-IL" sz="4000" b="1">
              <a:solidFill>
                <a:srgbClr val="FFFFFF"/>
              </a:solidFil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7AE67CE0-AFEE-A302-A1E5-059D14B3B475}"/>
              </a:ext>
            </a:extLst>
          </p:cNvPr>
          <p:cNvSpPr>
            <a:spLocks noGrp="1"/>
          </p:cNvSpPr>
          <p:nvPr>
            <p:ph idx="1"/>
          </p:nvPr>
        </p:nvSpPr>
        <p:spPr>
          <a:xfrm>
            <a:off x="4314212" y="739127"/>
            <a:ext cx="6555347" cy="5546047"/>
          </a:xfrm>
        </p:spPr>
        <p:txBody>
          <a:bodyPr anchor="ctr">
            <a:normAutofit/>
          </a:bodyPr>
          <a:lstStyle/>
          <a:p>
            <a:pPr algn="l" rtl="0"/>
            <a:r>
              <a:rPr lang="en-US" sz="1800" b="1" dirty="0">
                <a:latin typeface="Arial" panose="020B0604020202020204" pitchFamily="34" charset="0"/>
                <a:cs typeface="Arial" panose="020B0604020202020204" pitchFamily="34" charset="0"/>
              </a:rPr>
              <a:t>Governments and finance ministries assume that change is costly, when they are almost always trying to cut costs. So, they reject suggestion for making things better, even though they will substantially save costs in the long term.</a:t>
            </a:r>
          </a:p>
          <a:p>
            <a:pPr algn="l" rtl="0"/>
            <a:r>
              <a:rPr lang="en-US" sz="1800" b="1" dirty="0">
                <a:latin typeface="Arial" panose="020B0604020202020204" pitchFamily="34" charset="0"/>
                <a:cs typeface="Arial" panose="020B0604020202020204" pitchFamily="34" charset="0"/>
              </a:rPr>
              <a:t>Vested interests, and in the case of family matters, lawyers who believe that their livelihood depends on adversarial litigation, will oppose change which threatens to reduce court battles.</a:t>
            </a:r>
          </a:p>
          <a:p>
            <a:pPr algn="l" rtl="0"/>
            <a:r>
              <a:rPr lang="en-US" sz="1800" b="1" dirty="0">
                <a:latin typeface="Arial" panose="020B0604020202020204" pitchFamily="34" charset="0"/>
                <a:cs typeface="Arial" panose="020B0604020202020204" pitchFamily="34" charset="0"/>
              </a:rPr>
              <a:t>Some individuals may regard any suggestion as implying personal criticism.</a:t>
            </a:r>
            <a:endParaRPr lang="en-IL" sz="1800" b="1">
              <a:latin typeface="Arial" panose="020B0604020202020204" pitchFamily="34" charset="0"/>
              <a:cs typeface="Arial" panose="020B0604020202020204" pitchFamily="34" charset="0"/>
            </a:endParaRPr>
          </a:p>
          <a:p>
            <a:pPr algn="l" rtl="0"/>
            <a:r>
              <a:rPr lang="en-US" sz="1800" b="1" dirty="0">
                <a:latin typeface="Arial" panose="020B0604020202020204" pitchFamily="34" charset="0"/>
                <a:cs typeface="Arial" panose="020B0604020202020204" pitchFamily="34" charset="0"/>
              </a:rPr>
              <a:t>Judges and administrations, who have gotten used to working in a specific system, may be unable to see the defects in the existing ways of doing things. </a:t>
            </a:r>
            <a:endParaRPr lang="en-IL" sz="18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003360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6290A5A-971C-86CF-9B7B-DD6FE39146FE}"/>
              </a:ext>
            </a:extLst>
          </p:cNvPr>
          <p:cNvSpPr>
            <a:spLocks noGrp="1"/>
          </p:cNvSpPr>
          <p:nvPr>
            <p:ph type="title"/>
          </p:nvPr>
        </p:nvSpPr>
        <p:spPr>
          <a:xfrm>
            <a:off x="717735" y="1780987"/>
            <a:ext cx="3201366" cy="1721223"/>
          </a:xfrm>
        </p:spPr>
        <p:txBody>
          <a:bodyPr anchor="b">
            <a:normAutofit/>
          </a:bodyPr>
          <a:lstStyle/>
          <a:p>
            <a:r>
              <a:rPr lang="en-US" sz="4000" b="1" dirty="0">
                <a:solidFill>
                  <a:srgbClr val="FFFFFF"/>
                </a:solidFill>
                <a:latin typeface="Georgia" panose="02040502050405020303" pitchFamily="18" charset="0"/>
              </a:rPr>
              <a:t>Advocating for change</a:t>
            </a:r>
            <a:endParaRPr lang="en-IL" sz="4000" b="1">
              <a:solidFill>
                <a:srgbClr val="FFFFFF"/>
              </a:solidFil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F07328B7-53B8-322F-3ABB-7C54ECB26817}"/>
              </a:ext>
            </a:extLst>
          </p:cNvPr>
          <p:cNvSpPr>
            <a:spLocks noGrp="1"/>
          </p:cNvSpPr>
          <p:nvPr>
            <p:ph idx="1"/>
          </p:nvPr>
        </p:nvSpPr>
        <p:spPr>
          <a:xfrm>
            <a:off x="4033317" y="909617"/>
            <a:ext cx="6555347" cy="5546047"/>
          </a:xfrm>
        </p:spPr>
        <p:txBody>
          <a:bodyPr anchor="ctr">
            <a:normAutofit/>
          </a:bodyPr>
          <a:lstStyle/>
          <a:p>
            <a:pPr algn="l" rtl="0"/>
            <a:r>
              <a:rPr lang="en-US" sz="1600" b="1" dirty="0">
                <a:latin typeface="Arial" panose="020B0604020202020204" pitchFamily="34" charset="0"/>
                <a:cs typeface="Arial" panose="020B0604020202020204" pitchFamily="34" charset="0"/>
              </a:rPr>
              <a:t>The Two Wishes Foundation has built a comprehensive campaign for change:</a:t>
            </a:r>
            <a:br>
              <a:rPr lang="en-US" sz="1600" b="1" dirty="0">
                <a:latin typeface="Arial" panose="020B0604020202020204" pitchFamily="34" charset="0"/>
                <a:cs typeface="Arial" panose="020B0604020202020204" pitchFamily="34" charset="0"/>
              </a:rPr>
            </a:br>
            <a:r>
              <a:rPr lang="en-US" sz="1600" b="1" dirty="0">
                <a:latin typeface="Arial" panose="020B0604020202020204" pitchFamily="34" charset="0"/>
                <a:cs typeface="Arial" panose="020B0604020202020204" pitchFamily="34" charset="0"/>
              </a:rPr>
              <a:t>- creating and launching policy documents in multiple jurisdictions; </a:t>
            </a:r>
            <a:br>
              <a:rPr lang="en-US" sz="1600" b="1" dirty="0">
                <a:latin typeface="Arial" panose="020B0604020202020204" pitchFamily="34" charset="0"/>
                <a:cs typeface="Arial" panose="020B0604020202020204" pitchFamily="34" charset="0"/>
              </a:rPr>
            </a:br>
            <a:r>
              <a:rPr lang="en-US" sz="1600" b="1" dirty="0">
                <a:latin typeface="Arial" panose="020B0604020202020204" pitchFamily="34" charset="0"/>
                <a:cs typeface="Arial" panose="020B0604020202020204" pitchFamily="34" charset="0"/>
              </a:rPr>
              <a:t>- producing strategies for implementation of changes; and </a:t>
            </a:r>
            <a:br>
              <a:rPr lang="en-US" sz="1600" b="1" dirty="0">
                <a:latin typeface="Arial" panose="020B0604020202020204" pitchFamily="34" charset="0"/>
                <a:cs typeface="Arial" panose="020B0604020202020204" pitchFamily="34" charset="0"/>
              </a:rPr>
            </a:br>
            <a:r>
              <a:rPr lang="en-US" sz="1600" b="1" dirty="0">
                <a:latin typeface="Arial" panose="020B0604020202020204" pitchFamily="34" charset="0"/>
                <a:cs typeface="Arial" panose="020B0604020202020204" pitchFamily="34" charset="0"/>
              </a:rPr>
              <a:t>- generating ongoing media, including the production of high-quality advertisements that target key issues and </a:t>
            </a:r>
            <a:r>
              <a:rPr lang="en-US" sz="1600" b="1" dirty="0" err="1">
                <a:latin typeface="Arial" panose="020B0604020202020204" pitchFamily="34" charset="0"/>
                <a:cs typeface="Arial" panose="020B0604020202020204" pitchFamily="34" charset="0"/>
              </a:rPr>
              <a:t>behaviours</a:t>
            </a:r>
            <a:r>
              <a:rPr lang="en-US" sz="1600" b="1" dirty="0">
                <a:latin typeface="Arial" panose="020B0604020202020204" pitchFamily="34" charset="0"/>
                <a:cs typeface="Arial" panose="020B0604020202020204" pitchFamily="34" charset="0"/>
              </a:rPr>
              <a:t>;</a:t>
            </a:r>
          </a:p>
          <a:p>
            <a:pPr algn="l" rtl="0"/>
            <a:r>
              <a:rPr lang="en-US" sz="1600" b="1" dirty="0">
                <a:latin typeface="Arial" panose="020B0604020202020204" pitchFamily="34" charset="0"/>
                <a:cs typeface="Arial" panose="020B0604020202020204" pitchFamily="34" charset="0"/>
              </a:rPr>
              <a:t>Adults, who as children were involved in family court proceedings, are often the best advocates for change;</a:t>
            </a:r>
          </a:p>
          <a:p>
            <a:pPr algn="l" rtl="0"/>
            <a:r>
              <a:rPr lang="en-US" sz="1600" b="1" dirty="0">
                <a:latin typeface="Arial" panose="020B0604020202020204" pitchFamily="34" charset="0"/>
                <a:cs typeface="Arial" panose="020B0604020202020204" pitchFamily="34" charset="0"/>
              </a:rPr>
              <a:t>Local and national NGOs;</a:t>
            </a:r>
          </a:p>
          <a:p>
            <a:pPr algn="l" rtl="0"/>
            <a:r>
              <a:rPr lang="en-US" sz="1600" b="1" dirty="0">
                <a:latin typeface="Arial" panose="020B0604020202020204" pitchFamily="34" charset="0"/>
                <a:cs typeface="Arial" panose="020B0604020202020204" pitchFamily="34" charset="0"/>
              </a:rPr>
              <a:t>International </a:t>
            </a:r>
            <a:r>
              <a:rPr lang="en-US" sz="1600" b="1" dirty="0" err="1">
                <a:latin typeface="Arial" panose="020B0604020202020204" pitchFamily="34" charset="0"/>
                <a:cs typeface="Arial" panose="020B0604020202020204" pitchFamily="34" charset="0"/>
              </a:rPr>
              <a:t>organisations</a:t>
            </a:r>
            <a:r>
              <a:rPr lang="en-US" sz="1600" b="1" dirty="0">
                <a:latin typeface="Arial" panose="020B0604020202020204" pitchFamily="34" charset="0"/>
                <a:cs typeface="Arial" panose="020B0604020202020204" pitchFamily="34" charset="0"/>
              </a:rPr>
              <a:t>, like the World Congress on Family Law and Children’s Rights;</a:t>
            </a:r>
          </a:p>
          <a:p>
            <a:pPr algn="l" rtl="0"/>
            <a:r>
              <a:rPr lang="en-US" sz="1600" b="1" dirty="0">
                <a:latin typeface="Arial" panose="020B0604020202020204" pitchFamily="34" charset="0"/>
                <a:cs typeface="Arial" panose="020B0604020202020204" pitchFamily="34" charset="0"/>
              </a:rPr>
              <a:t>The media;</a:t>
            </a:r>
          </a:p>
          <a:p>
            <a:pPr algn="l" rtl="0"/>
            <a:r>
              <a:rPr lang="en-US" sz="1600" b="1" dirty="0">
                <a:latin typeface="Arial" panose="020B0604020202020204" pitchFamily="34" charset="0"/>
                <a:cs typeface="Arial" panose="020B0604020202020204" pitchFamily="34" charset="0"/>
              </a:rPr>
              <a:t>Personal contact with policymakers.</a:t>
            </a:r>
          </a:p>
          <a:p>
            <a:pPr marL="0" indent="0" algn="l" rtl="0">
              <a:buNone/>
            </a:pPr>
            <a:r>
              <a:rPr lang="en-US" sz="1600" b="1" dirty="0">
                <a:latin typeface="Arial" panose="020B0604020202020204" pitchFamily="34" charset="0"/>
                <a:cs typeface="Arial" panose="020B0604020202020204" pitchFamily="34" charset="0"/>
              </a:rPr>
              <a:t>etc.</a:t>
            </a:r>
          </a:p>
          <a:p>
            <a:pPr marL="0" indent="0" rtl="0">
              <a:buNone/>
            </a:pPr>
            <a:endParaRPr lang="en-IL" sz="2000" b="1">
              <a:latin typeface="Georgia" panose="02040502050405020303" pitchFamily="18" charset="0"/>
            </a:endParaRPr>
          </a:p>
        </p:txBody>
      </p:sp>
    </p:spTree>
    <p:extLst>
      <p:ext uri="{BB962C8B-B14F-4D97-AF65-F5344CB8AC3E}">
        <p14:creationId xmlns:p14="http://schemas.microsoft.com/office/powerpoint/2010/main" val="353675157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3EF1BCC-E3F9-1829-B775-43D874221F76}"/>
              </a:ext>
            </a:extLst>
          </p:cNvPr>
          <p:cNvSpPr>
            <a:spLocks noGrp="1"/>
          </p:cNvSpPr>
          <p:nvPr>
            <p:ph type="title"/>
          </p:nvPr>
        </p:nvSpPr>
        <p:spPr>
          <a:xfrm>
            <a:off x="862812" y="1051575"/>
            <a:ext cx="3201366" cy="3387497"/>
          </a:xfrm>
        </p:spPr>
        <p:txBody>
          <a:bodyPr anchor="b">
            <a:normAutofit fontScale="90000"/>
          </a:bodyPr>
          <a:lstStyle/>
          <a:p>
            <a:r>
              <a:rPr lang="en-US" sz="2800" b="1" dirty="0">
                <a:solidFill>
                  <a:srgbClr val="FFFFFF"/>
                </a:solidFill>
                <a:latin typeface="Georgia" panose="02040502050405020303" pitchFamily="18" charset="0"/>
              </a:rPr>
              <a:t>Economic savings: Reducing the human and monetary costs </a:t>
            </a:r>
            <a:br>
              <a:rPr lang="en-US" sz="2800" b="1" dirty="0">
                <a:solidFill>
                  <a:srgbClr val="FFFFFF"/>
                </a:solidFill>
                <a:latin typeface="Georgia" panose="02040502050405020303" pitchFamily="18" charset="0"/>
              </a:rPr>
            </a:br>
            <a:r>
              <a:rPr lang="en-US" sz="2800" b="1" dirty="0">
                <a:solidFill>
                  <a:srgbClr val="FFFFFF"/>
                </a:solidFill>
                <a:latin typeface="Georgia" panose="02040502050405020303" pitchFamily="18" charset="0"/>
              </a:rPr>
              <a:t>of parental separation</a:t>
            </a:r>
            <a:br>
              <a:rPr lang="en-US" sz="2800" b="1" dirty="0">
                <a:solidFill>
                  <a:srgbClr val="FFFFFF"/>
                </a:solidFill>
                <a:latin typeface="Georgia" panose="02040502050405020303" pitchFamily="18" charset="0"/>
              </a:rPr>
            </a:br>
            <a:endParaRPr lang="en-IL" sz="2800">
              <a:solidFill>
                <a:srgbClr val="FFFFFF"/>
              </a:solidFill>
            </a:endParaRPr>
          </a:p>
        </p:txBody>
      </p:sp>
      <p:sp>
        <p:nvSpPr>
          <p:cNvPr id="3" name="מציין מיקום תוכן 2">
            <a:extLst>
              <a:ext uri="{FF2B5EF4-FFF2-40B4-BE49-F238E27FC236}">
                <a16:creationId xmlns:a16="http://schemas.microsoft.com/office/drawing/2014/main" id="{94A7A414-1622-E4F2-416C-B8D87455C6E6}"/>
              </a:ext>
            </a:extLst>
          </p:cNvPr>
          <p:cNvSpPr>
            <a:spLocks noGrp="1"/>
          </p:cNvSpPr>
          <p:nvPr>
            <p:ph idx="1"/>
          </p:nvPr>
        </p:nvSpPr>
        <p:spPr>
          <a:xfrm>
            <a:off x="4266400" y="816821"/>
            <a:ext cx="6555347" cy="5546047"/>
          </a:xfrm>
        </p:spPr>
        <p:txBody>
          <a:bodyPr anchor="ctr">
            <a:normAutofit/>
          </a:bodyPr>
          <a:lstStyle/>
          <a:p>
            <a:pPr marL="0" indent="0" algn="l" rtl="0">
              <a:buNone/>
            </a:pPr>
            <a:r>
              <a:rPr lang="en-US" sz="1800" b="1" dirty="0">
                <a:latin typeface="Arial" panose="020B0604020202020204" pitchFamily="34" charset="0"/>
                <a:cs typeface="Arial" panose="020B0604020202020204" pitchFamily="34" charset="0"/>
              </a:rPr>
              <a:t>This research seeks to show that governments and other agencies should prioritize and fund prevention of harm to children who are adversely affected by their parents' separation and divorce, and to advance early screening and immediate interventions where such harm may be expected.</a:t>
            </a:r>
          </a:p>
          <a:p>
            <a:pPr marL="0" indent="0" algn="l" rtl="0">
              <a:buNone/>
            </a:pPr>
            <a:r>
              <a:rPr lang="en-US" sz="1800" b="1" dirty="0">
                <a:latin typeface="Arial" panose="020B0604020202020204" pitchFamily="34" charset="0"/>
                <a:cs typeface="Arial" panose="020B0604020202020204" pitchFamily="34" charset="0"/>
              </a:rPr>
              <a:t>The research will show the costs of such harm and the much smaller costs, treatment savings and improvements in quality of life expected to result from prevention and a systematized screening process accompanied by early interventions.</a:t>
            </a:r>
          </a:p>
          <a:p>
            <a:pPr marL="0" indent="0" algn="r" rtl="0">
              <a:buNone/>
            </a:pPr>
            <a:r>
              <a:rPr lang="en-US" sz="1400" dirty="0">
                <a:latin typeface="Arial" panose="020B0604020202020204" pitchFamily="34" charset="0"/>
                <a:cs typeface="Arial" panose="020B0604020202020204" pitchFamily="34" charset="0"/>
              </a:rPr>
              <a:t>Judge (retired) Philip Marcus</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Prof. Michael Humphries</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Dr. Gary Ginsberg</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Dr Inbal </a:t>
            </a:r>
            <a:r>
              <a:rPr lang="en-US" sz="1400" dirty="0" err="1">
                <a:latin typeface="Arial" panose="020B0604020202020204" pitchFamily="34" charset="0"/>
                <a:cs typeface="Arial" panose="020B0604020202020204" pitchFamily="34" charset="0"/>
              </a:rPr>
              <a:t>Kivenson</a:t>
            </a:r>
            <a:r>
              <a:rPr lang="en-US" sz="1400" dirty="0">
                <a:latin typeface="Arial" panose="020B0604020202020204" pitchFamily="34" charset="0"/>
                <a:cs typeface="Arial" panose="020B0604020202020204" pitchFamily="34" charset="0"/>
              </a:rPr>
              <a:t> Bar-On</a:t>
            </a:r>
          </a:p>
          <a:p>
            <a:endParaRPr lang="en-IL" sz="2000"/>
          </a:p>
        </p:txBody>
      </p:sp>
    </p:spTree>
    <p:extLst>
      <p:ext uri="{BB962C8B-B14F-4D97-AF65-F5344CB8AC3E}">
        <p14:creationId xmlns:p14="http://schemas.microsoft.com/office/powerpoint/2010/main" val="194254108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0D4A26-BAEB-66F9-1355-CB835EDE6618}"/>
              </a:ext>
            </a:extLst>
          </p:cNvPr>
          <p:cNvSpPr>
            <a:spLocks noGrp="1"/>
          </p:cNvSpPr>
          <p:nvPr>
            <p:ph type="title"/>
          </p:nvPr>
        </p:nvSpPr>
        <p:spPr>
          <a:xfrm>
            <a:off x="1014183" y="1527350"/>
            <a:ext cx="3342442" cy="2793278"/>
          </a:xfrm>
        </p:spPr>
        <p:txBody>
          <a:bodyPr anchor="ctr">
            <a:normAutofit/>
          </a:bodyPr>
          <a:lstStyle/>
          <a:p>
            <a:r>
              <a:rPr lang="en-US" sz="3200" b="1" dirty="0">
                <a:solidFill>
                  <a:srgbClr val="EBEBEB"/>
                </a:solidFill>
                <a:latin typeface="Georgia" panose="02040502050405020303" pitchFamily="18" charset="0"/>
              </a:rPr>
              <a:t>Ways of bringing about change</a:t>
            </a:r>
            <a:endParaRPr lang="en-IL" sz="3200" b="1">
              <a:solidFill>
                <a:srgbClr val="EBEBEB"/>
              </a:solidFill>
              <a:latin typeface="Georgia" panose="02040502050405020303" pitchFamily="18" charset="0"/>
            </a:endParaRPr>
          </a:p>
        </p:txBody>
      </p:sp>
      <p:sp>
        <p:nvSpPr>
          <p:cNvPr id="3" name="מציין מיקום תוכן 2">
            <a:extLst>
              <a:ext uri="{FF2B5EF4-FFF2-40B4-BE49-F238E27FC236}">
                <a16:creationId xmlns:a16="http://schemas.microsoft.com/office/drawing/2014/main" id="{C8F08A99-8ADA-07CD-C6A0-B61B8E2E3A4B}"/>
              </a:ext>
            </a:extLst>
          </p:cNvPr>
          <p:cNvSpPr>
            <a:spLocks noGrp="1"/>
          </p:cNvSpPr>
          <p:nvPr>
            <p:ph idx="1"/>
          </p:nvPr>
        </p:nvSpPr>
        <p:spPr>
          <a:xfrm>
            <a:off x="5290077" y="437513"/>
            <a:ext cx="5502614" cy="5954325"/>
          </a:xfrm>
        </p:spPr>
        <p:txBody>
          <a:bodyPr anchor="ctr">
            <a:normAutofit/>
          </a:bodyPr>
          <a:lstStyle/>
          <a:p>
            <a:r>
              <a:rPr lang="en-US" sz="2000" b="1">
                <a:latin typeface="Arial" panose="020B0604020202020204" pitchFamily="34" charset="0"/>
                <a:cs typeface="Arial" panose="020B0604020202020204" pitchFamily="34" charset="0"/>
              </a:rPr>
              <a:t>Primary legislation</a:t>
            </a:r>
          </a:p>
          <a:p>
            <a:r>
              <a:rPr lang="en-US" sz="2000" b="1">
                <a:latin typeface="Arial" panose="020B0604020202020204" pitchFamily="34" charset="0"/>
                <a:cs typeface="Arial" panose="020B0604020202020204" pitchFamily="34" charset="0"/>
              </a:rPr>
              <a:t>Subsidiary legislation, regulations, etc.</a:t>
            </a:r>
          </a:p>
          <a:p>
            <a:r>
              <a:rPr lang="en-US" sz="2000" b="1">
                <a:latin typeface="Arial" panose="020B0604020202020204" pitchFamily="34" charset="0"/>
                <a:cs typeface="Arial" panose="020B0604020202020204" pitchFamily="34" charset="0"/>
              </a:rPr>
              <a:t>Practice directions</a:t>
            </a:r>
          </a:p>
          <a:p>
            <a:r>
              <a:rPr lang="en-US" sz="2000" b="1">
                <a:latin typeface="Arial" panose="020B0604020202020204" pitchFamily="34" charset="0"/>
                <a:cs typeface="Arial" panose="020B0604020202020204" pitchFamily="34" charset="0"/>
              </a:rPr>
              <a:t>Pilot schemes</a:t>
            </a:r>
          </a:p>
          <a:p>
            <a:r>
              <a:rPr lang="en-US" sz="2000" b="1">
                <a:latin typeface="Arial" panose="020B0604020202020204" pitchFamily="34" charset="0"/>
                <a:cs typeface="Arial" panose="020B0604020202020204" pitchFamily="34" charset="0"/>
              </a:rPr>
              <a:t>Local initiatives</a:t>
            </a:r>
          </a:p>
          <a:p>
            <a:endParaRPr lang="en-US" sz="2000" b="1">
              <a:latin typeface="Arial" panose="020B0604020202020204" pitchFamily="34" charset="0"/>
              <a:cs typeface="Arial" panose="020B0604020202020204" pitchFamily="34" charset="0"/>
            </a:endParaRPr>
          </a:p>
          <a:p>
            <a:pPr marL="0" indent="0">
              <a:buNone/>
            </a:pPr>
            <a:r>
              <a:rPr lang="en-US" sz="2000" b="1">
                <a:latin typeface="Arial" panose="020B0604020202020204" pitchFamily="34" charset="0"/>
                <a:cs typeface="Arial" panose="020B0604020202020204" pitchFamily="34" charset="0"/>
              </a:rPr>
              <a:t>Don’t let the perfect get in </a:t>
            </a:r>
            <a:br>
              <a:rPr lang="en-US" sz="2000" b="1">
                <a:latin typeface="Arial" panose="020B0604020202020204" pitchFamily="34" charset="0"/>
                <a:cs typeface="Arial" panose="020B0604020202020204" pitchFamily="34" charset="0"/>
              </a:rPr>
            </a:br>
            <a:r>
              <a:rPr lang="en-US" sz="2000" b="1">
                <a:latin typeface="Arial" panose="020B0604020202020204" pitchFamily="34" charset="0"/>
                <a:cs typeface="Arial" panose="020B0604020202020204" pitchFamily="34" charset="0"/>
              </a:rPr>
              <a:t>the way of the good.</a:t>
            </a:r>
            <a:endParaRPr lang="en-IL" sz="2000" b="1">
              <a:latin typeface="Arial" panose="020B0604020202020204" pitchFamily="34" charset="0"/>
              <a:cs typeface="Arial" panose="020B0604020202020204" pitchFamily="34" charset="0"/>
            </a:endParaRPr>
          </a:p>
          <a:p>
            <a:pPr marL="0" indent="0">
              <a:buNone/>
            </a:pPr>
            <a:endParaRPr lang="en-US" sz="2000" b="1">
              <a:latin typeface="Arial" panose="020B0604020202020204" pitchFamily="34" charset="0"/>
              <a:cs typeface="Arial" panose="020B0604020202020204" pitchFamily="34" charset="0"/>
            </a:endParaRPr>
          </a:p>
          <a:p>
            <a:pPr marL="0" indent="0">
              <a:buNone/>
            </a:pPr>
            <a:r>
              <a:rPr lang="en-US" sz="2000" b="1">
                <a:latin typeface="Arial" panose="020B0604020202020204" pitchFamily="34" charset="0"/>
                <a:cs typeface="Arial" panose="020B0604020202020204" pitchFamily="34" charset="0"/>
              </a:rPr>
              <a:t>It takes time!</a:t>
            </a:r>
            <a:endParaRPr lang="en-IL" sz="20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53176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0EF91A6-FF9D-3B49-7674-A428D5FAD371}"/>
              </a:ext>
            </a:extLst>
          </p:cNvPr>
          <p:cNvSpPr>
            <a:spLocks noGrp="1"/>
          </p:cNvSpPr>
          <p:nvPr>
            <p:ph type="ctrTitle"/>
          </p:nvPr>
        </p:nvSpPr>
        <p:spPr>
          <a:xfrm>
            <a:off x="2187389" y="665654"/>
            <a:ext cx="7392894" cy="1317435"/>
          </a:xfrm>
        </p:spPr>
        <p:txBody>
          <a:bodyPr>
            <a:normAutofit fontScale="90000"/>
          </a:bodyPr>
          <a:lstStyle/>
          <a:p>
            <a:pPr algn="ctr"/>
            <a:r>
              <a:rPr lang="en-US" sz="3200" b="1" dirty="0">
                <a:latin typeface="Georgia" panose="02040502050405020303" pitchFamily="18" charset="0"/>
              </a:rPr>
              <a:t>What’s Next for the </a:t>
            </a:r>
            <a:br>
              <a:rPr lang="en-US" sz="3200" b="1" dirty="0">
                <a:latin typeface="Georgia" panose="02040502050405020303" pitchFamily="18" charset="0"/>
              </a:rPr>
            </a:br>
            <a:r>
              <a:rPr lang="en-US" sz="3200" b="1" dirty="0">
                <a:latin typeface="Georgia" panose="02040502050405020303" pitchFamily="18" charset="0"/>
              </a:rPr>
              <a:t>Law and Justice </a:t>
            </a:r>
            <a:br>
              <a:rPr lang="en-US" sz="3200" b="1" dirty="0">
                <a:latin typeface="Georgia" panose="02040502050405020303" pitchFamily="18" charset="0"/>
              </a:rPr>
            </a:br>
            <a:r>
              <a:rPr lang="en-US" sz="3200" b="1" dirty="0">
                <a:latin typeface="Georgia" panose="02040502050405020303" pitchFamily="18" charset="0"/>
              </a:rPr>
              <a:t>Advisory Board?</a:t>
            </a:r>
            <a:endParaRPr lang="en-IL" sz="3200" b="1">
              <a:latin typeface="Georgia" panose="02040502050405020303" pitchFamily="18" charset="0"/>
            </a:endParaRPr>
          </a:p>
        </p:txBody>
      </p:sp>
      <p:sp>
        <p:nvSpPr>
          <p:cNvPr id="3" name="כותרת משנה 2">
            <a:extLst>
              <a:ext uri="{FF2B5EF4-FFF2-40B4-BE49-F238E27FC236}">
                <a16:creationId xmlns:a16="http://schemas.microsoft.com/office/drawing/2014/main" id="{AEE022DC-03A7-4AEC-534C-EC23ED64F701}"/>
              </a:ext>
            </a:extLst>
          </p:cNvPr>
          <p:cNvSpPr>
            <a:spLocks noGrp="1"/>
          </p:cNvSpPr>
          <p:nvPr>
            <p:ph type="subTitle" idx="1"/>
          </p:nvPr>
        </p:nvSpPr>
        <p:spPr>
          <a:xfrm>
            <a:off x="2910541" y="2360329"/>
            <a:ext cx="6370918" cy="3551912"/>
          </a:xfrm>
        </p:spPr>
        <p:txBody>
          <a:bodyPr>
            <a:normAutofit lnSpcReduction="10000"/>
          </a:bodyPr>
          <a:lstStyle/>
          <a:p>
            <a:pPr algn="l"/>
            <a:r>
              <a:rPr lang="en-US" sz="1400" b="1" cap="none" dirty="0">
                <a:solidFill>
                  <a:schemeClr val="tx1"/>
                </a:solidFill>
                <a:latin typeface="Arial" panose="020B0604020202020204" pitchFamily="34" charset="0"/>
                <a:cs typeface="Arial" panose="020B0604020202020204" pitchFamily="34" charset="0"/>
              </a:rPr>
              <a:t>We hope to continue our work together, so as to improve how our family law systems approach cases involving children.</a:t>
            </a:r>
          </a:p>
          <a:p>
            <a:pPr algn="l"/>
            <a:r>
              <a:rPr lang="en-US" sz="1400" b="1" cap="none" dirty="0">
                <a:solidFill>
                  <a:schemeClr val="tx1"/>
                </a:solidFill>
                <a:latin typeface="Arial" panose="020B0604020202020204" pitchFamily="34" charset="0"/>
                <a:cs typeface="Arial" panose="020B0604020202020204" pitchFamily="34" charset="0"/>
              </a:rPr>
              <a:t>Among other topics we are thinking about reviewing, with a view to reaching a consensus on recommendations:</a:t>
            </a:r>
          </a:p>
          <a:p>
            <a:pPr marL="342900" indent="-342900" algn="l">
              <a:buFont typeface="Arial" panose="020B0604020202020204" pitchFamily="34" charset="0"/>
              <a:buChar char="•"/>
            </a:pPr>
            <a:r>
              <a:rPr lang="en-US" sz="1400" b="1" cap="none" dirty="0">
                <a:solidFill>
                  <a:schemeClr val="tx1"/>
                </a:solidFill>
                <a:latin typeface="Arial" panose="020B0604020202020204" pitchFamily="34" charset="0"/>
                <a:cs typeface="Arial" panose="020B0604020202020204" pitchFamily="34" charset="0"/>
              </a:rPr>
              <a:t> Access to Justice and Legal Aid</a:t>
            </a:r>
          </a:p>
          <a:p>
            <a:pPr marL="342900" indent="-342900" algn="l">
              <a:buFont typeface="Arial" panose="020B0604020202020204" pitchFamily="34" charset="0"/>
              <a:buChar char="•"/>
            </a:pPr>
            <a:r>
              <a:rPr lang="en-US" sz="1400" b="1" cap="none" dirty="0">
                <a:solidFill>
                  <a:schemeClr val="tx1"/>
                </a:solidFill>
                <a:latin typeface="Arial" panose="020B0604020202020204" pitchFamily="34" charset="0"/>
                <a:cs typeface="Arial" panose="020B0604020202020204" pitchFamily="34" charset="0"/>
              </a:rPr>
              <a:t>Coordination between Family Courts, Child Protection Courts and Criminal Courts, where the same child is involved</a:t>
            </a:r>
          </a:p>
          <a:p>
            <a:pPr marL="342900" indent="-342900" algn="l">
              <a:buFont typeface="Arial" panose="020B0604020202020204" pitchFamily="34" charset="0"/>
              <a:buChar char="•"/>
            </a:pPr>
            <a:r>
              <a:rPr lang="en-US" sz="1400" b="1" cap="none" dirty="0">
                <a:solidFill>
                  <a:schemeClr val="tx1"/>
                </a:solidFill>
                <a:latin typeface="Arial" panose="020B0604020202020204" pitchFamily="34" charset="0"/>
                <a:cs typeface="Arial" panose="020B0604020202020204" pitchFamily="34" charset="0"/>
              </a:rPr>
              <a:t>Lived experiences of children and family members in the court system</a:t>
            </a:r>
          </a:p>
          <a:p>
            <a:pPr marL="342900" indent="-342900" algn="l">
              <a:buFont typeface="Arial" panose="020B0604020202020204" pitchFamily="34" charset="0"/>
              <a:buChar char="•"/>
            </a:pPr>
            <a:r>
              <a:rPr lang="en-US" sz="1400" b="1" cap="none" dirty="0">
                <a:solidFill>
                  <a:schemeClr val="tx1"/>
                </a:solidFill>
                <a:latin typeface="Arial" panose="020B0604020202020204" pitchFamily="34" charset="0"/>
                <a:cs typeface="Arial" panose="020B0604020202020204" pitchFamily="34" charset="0"/>
              </a:rPr>
              <a:t>Your suggestions…</a:t>
            </a:r>
          </a:p>
          <a:p>
            <a:pPr algn="ctr"/>
            <a:br>
              <a:rPr lang="en-US" sz="1400" b="1" cap="none" dirty="0">
                <a:solidFill>
                  <a:schemeClr val="tx1"/>
                </a:solidFill>
                <a:latin typeface="Arial" panose="020B0604020202020204" pitchFamily="34" charset="0"/>
                <a:cs typeface="Arial" panose="020B0604020202020204" pitchFamily="34" charset="0"/>
              </a:rPr>
            </a:br>
            <a:r>
              <a:rPr lang="en-US" sz="1400" b="1" cap="none" dirty="0">
                <a:solidFill>
                  <a:schemeClr val="tx1"/>
                </a:solidFill>
                <a:latin typeface="Arial" panose="020B0604020202020204" pitchFamily="34" charset="0"/>
                <a:cs typeface="Arial" panose="020B0604020202020204" pitchFamily="34" charset="0"/>
              </a:rPr>
              <a:t>So, Judges, serving or retired – </a:t>
            </a:r>
            <a:br>
              <a:rPr lang="en-US" sz="1400" b="1" cap="none" dirty="0">
                <a:solidFill>
                  <a:schemeClr val="tx1"/>
                </a:solidFill>
                <a:latin typeface="Arial" panose="020B0604020202020204" pitchFamily="34" charset="0"/>
                <a:cs typeface="Arial" panose="020B0604020202020204" pitchFamily="34" charset="0"/>
              </a:rPr>
            </a:br>
            <a:r>
              <a:rPr lang="en-US" sz="1400" b="1" cap="none" dirty="0">
                <a:solidFill>
                  <a:schemeClr val="tx1"/>
                </a:solidFill>
                <a:latin typeface="Arial" panose="020B0604020202020204" pitchFamily="34" charset="0"/>
                <a:cs typeface="Arial" panose="020B0604020202020204" pitchFamily="34" charset="0"/>
              </a:rPr>
              <a:t>please share your views with us, or join us!</a:t>
            </a:r>
            <a:endParaRPr lang="en-IL" sz="1400" b="1" cap="none">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733108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5DBA4E-BFB7-DDA6-EEB1-F5051286996B}"/>
              </a:ext>
            </a:extLst>
          </p:cNvPr>
          <p:cNvSpPr>
            <a:spLocks noGrp="1"/>
          </p:cNvSpPr>
          <p:nvPr>
            <p:ph type="title"/>
          </p:nvPr>
        </p:nvSpPr>
        <p:spPr>
          <a:xfrm>
            <a:off x="2686259" y="763494"/>
            <a:ext cx="6358312" cy="1400530"/>
          </a:xfrm>
        </p:spPr>
        <p:txBody>
          <a:bodyPr/>
          <a:lstStyle/>
          <a:p>
            <a:pPr algn="ctr"/>
            <a:r>
              <a:rPr lang="en-US" b="1" dirty="0">
                <a:latin typeface="Arial" panose="020B0604020202020204" pitchFamily="34" charset="0"/>
                <a:cs typeface="Arial" panose="020B0604020202020204" pitchFamily="34" charset="0"/>
              </a:rPr>
              <a:t>Thank you!</a:t>
            </a:r>
            <a:endParaRPr lang="en-IL" b="1">
              <a:latin typeface="Arial" panose="020B0604020202020204" pitchFamily="34" charset="0"/>
              <a:cs typeface="Arial" panose="020B0604020202020204" pitchFamily="34" charset="0"/>
            </a:endParaRPr>
          </a:p>
        </p:txBody>
      </p:sp>
      <p:sp>
        <p:nvSpPr>
          <p:cNvPr id="3" name="מציין מיקום תוכן 2">
            <a:extLst>
              <a:ext uri="{FF2B5EF4-FFF2-40B4-BE49-F238E27FC236}">
                <a16:creationId xmlns:a16="http://schemas.microsoft.com/office/drawing/2014/main" id="{FB0D5786-675B-4BC8-72E2-D9C6EFC27023}"/>
              </a:ext>
            </a:extLst>
          </p:cNvPr>
          <p:cNvSpPr>
            <a:spLocks noGrp="1"/>
          </p:cNvSpPr>
          <p:nvPr>
            <p:ph idx="1"/>
          </p:nvPr>
        </p:nvSpPr>
        <p:spPr>
          <a:xfrm>
            <a:off x="2766645" y="1584339"/>
            <a:ext cx="6358312" cy="4195481"/>
          </a:xfrm>
        </p:spPr>
        <p:txBody>
          <a:bodyPr>
            <a:normAutofit lnSpcReduction="10000"/>
          </a:bodyPr>
          <a:lstStyle/>
          <a:p>
            <a:pPr marL="0" indent="0" algn="ctr" rtl="0">
              <a:buNone/>
            </a:pPr>
            <a:endParaRPr lang="en-US" sz="2800" b="1" dirty="0">
              <a:latin typeface="Arial" panose="020B0604020202020204" pitchFamily="34" charset="0"/>
              <a:cs typeface="Arial" panose="020B0604020202020204" pitchFamily="34" charset="0"/>
            </a:endParaRPr>
          </a:p>
          <a:p>
            <a:pPr marL="0" indent="0" algn="ctr" rtl="0">
              <a:buNone/>
            </a:pPr>
            <a:r>
              <a:rPr lang="en-US" sz="2400" b="1" dirty="0">
                <a:latin typeface="Arial" panose="020B0604020202020204" pitchFamily="34" charset="0"/>
                <a:cs typeface="Arial" panose="020B0604020202020204" pitchFamily="34" charset="0"/>
              </a:rPr>
              <a:t>Please see our Report &amp; Recommendations or download </a:t>
            </a:r>
            <a:br>
              <a:rPr lang="en-US" sz="2400" b="1" dirty="0">
                <a:latin typeface="Arial" panose="020B0604020202020204" pitchFamily="34" charset="0"/>
                <a:cs typeface="Arial" panose="020B0604020202020204" pitchFamily="34" charset="0"/>
              </a:rPr>
            </a:br>
            <a:r>
              <a:rPr lang="en-US" sz="2400" b="1" dirty="0">
                <a:latin typeface="Arial" panose="020B0604020202020204" pitchFamily="34" charset="0"/>
                <a:cs typeface="Arial" panose="020B0604020202020204" pitchFamily="34" charset="0"/>
              </a:rPr>
              <a:t>our Presentation via this QR code:</a:t>
            </a:r>
          </a:p>
          <a:p>
            <a:pPr marL="0" indent="0" algn="ctr" rtl="0">
              <a:buNone/>
            </a:pPr>
            <a:endParaRPr lang="en-US" sz="2400" b="1" dirty="0">
              <a:latin typeface="Arial" panose="020B0604020202020204" pitchFamily="34" charset="0"/>
              <a:cs typeface="Arial" panose="020B0604020202020204" pitchFamily="34" charset="0"/>
            </a:endParaRPr>
          </a:p>
          <a:p>
            <a:pPr marL="0" indent="0" algn="ctr" rtl="0">
              <a:buNone/>
            </a:pPr>
            <a:endParaRPr lang="en-US" sz="2400" b="1" dirty="0">
              <a:latin typeface="Arial" panose="020B0604020202020204" pitchFamily="34" charset="0"/>
              <a:cs typeface="Arial" panose="020B0604020202020204" pitchFamily="34" charset="0"/>
            </a:endParaRPr>
          </a:p>
          <a:p>
            <a:pPr marL="0" indent="0" algn="ctr" rtl="0">
              <a:buNone/>
            </a:pPr>
            <a:endParaRPr lang="en-US" sz="2400" b="1" dirty="0">
              <a:latin typeface="Arial" panose="020B0604020202020204" pitchFamily="34" charset="0"/>
              <a:cs typeface="Arial" panose="020B0604020202020204" pitchFamily="34" charset="0"/>
            </a:endParaRPr>
          </a:p>
          <a:p>
            <a:pPr marL="0" indent="0" algn="ctr" rtl="0">
              <a:buNone/>
            </a:pPr>
            <a:r>
              <a:rPr lang="en-US" sz="2400" b="1" dirty="0">
                <a:latin typeface="Arial" panose="020B0604020202020204" pitchFamily="34" charset="0"/>
                <a:cs typeface="Arial" panose="020B0604020202020204" pitchFamily="34" charset="0"/>
              </a:rPr>
              <a:t>Please be in touch:</a:t>
            </a:r>
          </a:p>
          <a:p>
            <a:pPr marL="0" indent="0" algn="ctr" rtl="0">
              <a:buNone/>
            </a:pPr>
            <a:r>
              <a:rPr lang="en-US" sz="2400" b="1" dirty="0" err="1">
                <a:latin typeface="Arial" panose="020B0604020202020204" pitchFamily="34" charset="0"/>
                <a:cs typeface="Arial" panose="020B0604020202020204" pitchFamily="34" charset="0"/>
              </a:rPr>
              <a:t>contact@twowishes.org</a:t>
            </a:r>
            <a:endParaRPr lang="en-IL" sz="2400" b="1">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226E8B9B-7775-283A-F446-ADA05F513140}"/>
              </a:ext>
            </a:extLst>
          </p:cNvPr>
          <p:cNvSpPr txBox="1"/>
          <p:nvPr/>
        </p:nvSpPr>
        <p:spPr>
          <a:xfrm>
            <a:off x="4128484" y="6483672"/>
            <a:ext cx="450751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Law and Justice Advisory Board, Two Wishes Foundation, 2025</a:t>
            </a:r>
          </a:p>
        </p:txBody>
      </p:sp>
      <p:pic>
        <p:nvPicPr>
          <p:cNvPr id="5" name="Picture 4">
            <a:extLst>
              <a:ext uri="{FF2B5EF4-FFF2-40B4-BE49-F238E27FC236}">
                <a16:creationId xmlns:a16="http://schemas.microsoft.com/office/drawing/2014/main" id="{AC5610B3-56B6-1A77-D632-DE2DF72EA52B}"/>
              </a:ext>
            </a:extLst>
          </p:cNvPr>
          <p:cNvPicPr>
            <a:picLocks noChangeAspect="1"/>
          </p:cNvPicPr>
          <p:nvPr/>
        </p:nvPicPr>
        <p:blipFill>
          <a:blip r:embed="rId2"/>
          <a:stretch>
            <a:fillRect/>
          </a:stretch>
        </p:blipFill>
        <p:spPr>
          <a:xfrm>
            <a:off x="8636000" y="2867876"/>
            <a:ext cx="2454370" cy="2454370"/>
          </a:xfrm>
          <a:prstGeom prst="rect">
            <a:avLst/>
          </a:prstGeom>
        </p:spPr>
      </p:pic>
    </p:spTree>
    <p:extLst>
      <p:ext uri="{BB962C8B-B14F-4D97-AF65-F5344CB8AC3E}">
        <p14:creationId xmlns:p14="http://schemas.microsoft.com/office/powerpoint/2010/main" val="34572658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theme/_rels/them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2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Grand événement">
  <a:themeElements>
    <a:clrScheme name="Main Event">
      <a:dk1>
        <a:sysClr val="windowText" lastClr="000000"/>
      </a:dk1>
      <a:lt1>
        <a:sysClr val="window" lastClr="FFFFFF"/>
      </a:lt1>
      <a:dk2>
        <a:srgbClr val="424242"/>
      </a:dk2>
      <a:lt2>
        <a:srgbClr val="C8C8C8"/>
      </a:lt2>
      <a:accent1>
        <a:srgbClr val="EE8011"/>
      </a:accent1>
      <a:accent2>
        <a:srgbClr val="CEC079"/>
      </a:accent2>
      <a:accent3>
        <a:srgbClr val="93A569"/>
      </a:accent3>
      <a:accent4>
        <a:srgbClr val="69A58B"/>
      </a:accent4>
      <a:accent5>
        <a:srgbClr val="6DAABD"/>
      </a:accent5>
      <a:accent6>
        <a:srgbClr val="B24A4B"/>
      </a:accent6>
      <a:hlink>
        <a:srgbClr val="EE8E11"/>
      </a:hlink>
      <a:folHlink>
        <a:srgbClr val="BFAE7F"/>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686B1E04-F35C-4AB5-985D-0C358CA11055}"/>
    </a:ext>
  </a:extLst>
</a:theme>
</file>

<file path=ppt/theme/theme4.xml><?xml version="1.0" encoding="utf-8"?>
<a:theme xmlns:a="http://schemas.openxmlformats.org/drawingml/2006/main" name="2_Office Theme">
  <a:themeElements>
    <a:clrScheme name="ערכת נושא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ערכת נושא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5.xml><?xml version="1.0" encoding="utf-8"?>
<a:theme xmlns:a="http://schemas.openxmlformats.org/drawingml/2006/main" name="1_Grand événement">
  <a:themeElements>
    <a:clrScheme name="Main Event">
      <a:dk1>
        <a:sysClr val="windowText" lastClr="000000"/>
      </a:dk1>
      <a:lt1>
        <a:sysClr val="window" lastClr="FFFFFF"/>
      </a:lt1>
      <a:dk2>
        <a:srgbClr val="424242"/>
      </a:dk2>
      <a:lt2>
        <a:srgbClr val="C8C8C8"/>
      </a:lt2>
      <a:accent1>
        <a:srgbClr val="346492"/>
      </a:accent1>
      <a:accent2>
        <a:srgbClr val="6DA5D4"/>
      </a:accent2>
      <a:accent3>
        <a:srgbClr val="538C79"/>
      </a:accent3>
      <a:accent4>
        <a:srgbClr val="93B75D"/>
      </a:accent4>
      <a:accent5>
        <a:srgbClr val="DEB050"/>
      </a:accent5>
      <a:accent6>
        <a:srgbClr val="BB5354"/>
      </a:accent6>
      <a:hlink>
        <a:srgbClr val="3289DD"/>
      </a:hlink>
      <a:folHlink>
        <a:srgbClr val="859EB6"/>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E3530EC-BA5B-407C-9B36-00820F39551C}"/>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1_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9.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9779</TotalTime>
  <Words>7270</Words>
  <Application>Microsoft Macintosh PowerPoint</Application>
  <PresentationFormat>Widescreen</PresentationFormat>
  <Paragraphs>669</Paragraphs>
  <Slides>121</Slides>
  <Notes>15</Notes>
  <HiddenSlides>0</HiddenSlides>
  <MMClips>1</MMClips>
  <ScaleCrop>false</ScaleCrop>
  <HeadingPairs>
    <vt:vector size="6" baseType="variant">
      <vt:variant>
        <vt:lpstr>Fonts Used</vt:lpstr>
      </vt:variant>
      <vt:variant>
        <vt:i4>15</vt:i4>
      </vt:variant>
      <vt:variant>
        <vt:lpstr>Theme</vt:lpstr>
      </vt:variant>
      <vt:variant>
        <vt:i4>9</vt:i4>
      </vt:variant>
      <vt:variant>
        <vt:lpstr>Slide Titles</vt:lpstr>
      </vt:variant>
      <vt:variant>
        <vt:i4>121</vt:i4>
      </vt:variant>
    </vt:vector>
  </HeadingPairs>
  <TitlesOfParts>
    <vt:vector size="145" baseType="lpstr">
      <vt:lpstr>Alasassy Caps</vt:lpstr>
      <vt:lpstr>Aptos</vt:lpstr>
      <vt:lpstr>Aptos Display</vt:lpstr>
      <vt:lpstr>Arial</vt:lpstr>
      <vt:lpstr>Baskerville Old Face</vt:lpstr>
      <vt:lpstr>Calibri</vt:lpstr>
      <vt:lpstr>Calibri Light</vt:lpstr>
      <vt:lpstr>Century Gothic</vt:lpstr>
      <vt:lpstr>Courier New</vt:lpstr>
      <vt:lpstr>Georgia</vt:lpstr>
      <vt:lpstr>Impact</vt:lpstr>
      <vt:lpstr>Walbaum Display</vt:lpstr>
      <vt:lpstr>Walbaum Display SemiBold</vt:lpstr>
      <vt:lpstr>Wingdings</vt:lpstr>
      <vt:lpstr>Wingdings 3</vt:lpstr>
      <vt:lpstr>Ion</vt:lpstr>
      <vt:lpstr>2_Ion</vt:lpstr>
      <vt:lpstr>Grand événement</vt:lpstr>
      <vt:lpstr>2_Office Theme</vt:lpstr>
      <vt:lpstr>1_Grand événement</vt:lpstr>
      <vt:lpstr>Thème Office</vt:lpstr>
      <vt:lpstr>1_Thème Office</vt:lpstr>
      <vt:lpstr>1_Ion</vt:lpstr>
      <vt:lpstr>1_Office Theme</vt:lpstr>
      <vt:lpstr>Perfecting the Family Court  … and what’s even better </vt:lpstr>
      <vt:lpstr>Two Wishes Foundation </vt:lpstr>
      <vt:lpstr>Law and Justice Advisory Board</vt:lpstr>
      <vt:lpstr>Law and Justice Advisory Board</vt:lpstr>
      <vt:lpstr>Law and Justice Advisory Board</vt:lpstr>
      <vt:lpstr>PowerPoint Presentation</vt:lpstr>
      <vt:lpstr>PowerPoint Presentation</vt:lpstr>
      <vt:lpstr>PowerPoint Presentation</vt:lpstr>
      <vt:lpstr>PowerPoint Presentation</vt:lpstr>
      <vt:lpstr>PowerPoint Presentation</vt:lpstr>
      <vt:lpstr>PowerPoint Presentation</vt:lpstr>
      <vt:lpstr>BRINGING ABOUT CHANGE IN ESTABLISHED SYSTEMS</vt:lpstr>
      <vt:lpstr>The wisdom of the adversarial process?</vt:lpstr>
      <vt:lpstr>PowerPoint Presentation</vt:lpstr>
      <vt:lpstr>PowerPoint Presentation</vt:lpstr>
      <vt:lpstr>Best Interests?   Ask the right question</vt:lpstr>
      <vt:lpstr>PowerPoint Presentation</vt:lpstr>
      <vt:lpstr>The starting point</vt:lpstr>
      <vt:lpstr>The starting point</vt:lpstr>
      <vt:lpstr>What Is Better Than Court?  </vt:lpstr>
      <vt:lpstr>Going to court only when  there is no alternative</vt:lpstr>
      <vt:lpstr>Parental Responsibilities:  Cooperation, not Conflict</vt:lpstr>
      <vt:lpstr>The harmful misconception</vt:lpstr>
      <vt:lpstr>Non-legal services: make them  accessible and incentivize their use</vt:lpstr>
      <vt:lpstr>Where to go:  qualified professionals</vt:lpstr>
      <vt:lpstr>Incentives</vt:lpstr>
      <vt:lpstr>Holding a Mirror Up to the Court Process  to Reduce Parental Conflict</vt:lpstr>
      <vt:lpstr>The FIT Program: a new approach to addressing high conflict parenting cases</vt:lpstr>
      <vt:lpstr>PowerPoint Presentation</vt:lpstr>
      <vt:lpstr>FIT PROGRAM</vt:lpstr>
      <vt:lpstr>The Four Modules  of FIT</vt:lpstr>
      <vt:lpstr>   Validation doesn’t necessarily mean that you agree with someone’s thoughts or behaviors  it means that you recognize their feelings </vt:lpstr>
      <vt:lpstr>FIT WORKS!</vt:lpstr>
      <vt:lpstr>For more information:  judgebrucecohen@gmail.com  </vt:lpstr>
      <vt:lpstr>Specialist Judges  and Training</vt:lpstr>
      <vt:lpstr>PowerPoint Presentation</vt:lpstr>
      <vt:lpstr>Information and guidance for parents entering the family court: diversion away from litigation</vt:lpstr>
      <vt:lpstr>Non-adversial processes aimed at reaching agreements between parents on arrangements for their children </vt:lpstr>
      <vt:lpstr>Cochem Model  Origin of the approach:  Findings made by Judge RUDOLF</vt:lpstr>
      <vt:lpstr>Cochem Model or Practice:</vt:lpstr>
      <vt:lpstr>PowerPoint Presentation</vt:lpstr>
      <vt:lpstr>Adaptation of the model to the Belgian procedure </vt:lpstr>
      <vt:lpstr>The procedure and tools</vt:lpstr>
      <vt:lpstr>Role of the family judge</vt:lpstr>
      <vt:lpstr>The secret to successful collaboration:  The multidisciplinary commission </vt:lpstr>
      <vt:lpstr>PowerPoint Presentation</vt:lpstr>
      <vt:lpstr>PowerPoint Presentation</vt:lpstr>
      <vt:lpstr>The Children’s Act 38 of 2005 promotes conciliation and problem-solving  and  discourages  a confrontational approach and any delays</vt:lpstr>
      <vt:lpstr>parenting plans  mediation  family group conferencing  lay forums</vt:lpstr>
      <vt:lpstr>Office of the Family Advocate  Social Workers  Pro bono mediators</vt:lpstr>
      <vt:lpstr>The court’s role is primarily to solve the child’s problem.</vt:lpstr>
      <vt:lpstr>The Act requires that the voice of the child be heard. </vt:lpstr>
      <vt:lpstr>Problem-Solving Court Not Winner/loser or Guilty/innocent.</vt:lpstr>
      <vt:lpstr>The Act compels that the proceedings take place in a child-friendly environment.</vt:lpstr>
      <vt:lpstr>PowerPoint Presentation</vt:lpstr>
      <vt:lpstr>PowerPoint Presentation</vt:lpstr>
      <vt:lpstr>PowerPoint Presentation</vt:lpstr>
      <vt:lpstr>1. High Court 2. Divorce Court 3. Children's Court 4. Domestic Violence Court  5. Maintenance Court</vt:lpstr>
      <vt:lpstr>Judges and magistrates compel an attempt to mediate.</vt:lpstr>
      <vt:lpstr>PowerPoint Presentation</vt:lpstr>
      <vt:lpstr>The Japanese Experience  of In-Court Mediation</vt:lpstr>
      <vt:lpstr>Triage in the Family Court: Why?</vt:lpstr>
      <vt:lpstr>Triage in the Family Court: How?</vt:lpstr>
      <vt:lpstr>Some cases need immediate social work help, but not necessarily judicial intervention</vt:lpstr>
      <vt:lpstr>Is it really urgent? </vt:lpstr>
      <vt:lpstr>Urgency</vt:lpstr>
      <vt:lpstr>Levels of urgency</vt:lpstr>
      <vt:lpstr>Swift handling by the court   Fast, but not furious</vt:lpstr>
      <vt:lpstr>The Court has a Duty to Exercise Exceptional Diligence</vt:lpstr>
      <vt:lpstr>Multiple Judges, Multiple Hearings</vt:lpstr>
      <vt:lpstr>Pathfinder Pilot</vt:lpstr>
      <vt:lpstr>Achievements of Pathfinder</vt:lpstr>
      <vt:lpstr>PowerPoint Presentation</vt:lpstr>
      <vt:lpstr>PowerPoint Presentation</vt:lpstr>
      <vt:lpstr>Family Courts LaW of 1995 in ISRAEL</vt:lpstr>
      <vt:lpstr>Family court law of July 31 2013 in Belgium</vt:lpstr>
      <vt:lpstr>UnIQUENESS of the family file</vt:lpstr>
      <vt:lpstr>UNIQUENESS of The JUDGE</vt:lpstr>
      <vt:lpstr>PowerPoint Presentation</vt:lpstr>
      <vt:lpstr>Multidisciplinary Family Courts </vt:lpstr>
      <vt:lpstr>PowerPoint Presentation</vt:lpstr>
      <vt:lpstr>Agenda</vt:lpstr>
      <vt:lpstr>Introduction</vt:lpstr>
      <vt:lpstr>The distinctive roles of Courts and forensic evaluations</vt:lpstr>
      <vt:lpstr>Problems within the current model of forensic evaluations </vt:lpstr>
      <vt:lpstr>Our Proposal:  The Inclusion of Forensic Evaluators in Multidisciplinary Teams</vt:lpstr>
      <vt:lpstr>Our Proposal:  The Inclusion of Forensic Evaluators in Multidisciplinary Teams</vt:lpstr>
      <vt:lpstr>Our Proposal:  The Inclusion of Forensic Evaluators in Multidisciplinary Teams</vt:lpstr>
      <vt:lpstr>Conclusion</vt:lpstr>
      <vt:lpstr>Child Involvement </vt:lpstr>
      <vt:lpstr>Level and Degree of Involvement</vt:lpstr>
      <vt:lpstr>Benefits of child involvement</vt:lpstr>
      <vt:lpstr>What to be alert to: Judge Mauricio Mizrahi, Argentina</vt:lpstr>
      <vt:lpstr>Experts in Family Courts</vt:lpstr>
      <vt:lpstr>When do we need experts?         </vt:lpstr>
      <vt:lpstr>When do we need experts?</vt:lpstr>
      <vt:lpstr>How to choose experts </vt:lpstr>
      <vt:lpstr>How to appoint experts </vt:lpstr>
      <vt:lpstr>Considering the expert’s report </vt:lpstr>
      <vt:lpstr>ENFORCEMENT OF COURT ORDERS</vt:lpstr>
      <vt:lpstr>Enforcement: Immediate Action on Allegations of Breach </vt:lpstr>
      <vt:lpstr>Enforcement by Imposing Sanctions</vt:lpstr>
      <vt:lpstr>Range of Sanctions</vt:lpstr>
      <vt:lpstr>Record Keeping,  Follow Up, Quality Control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GABRIELA MCKELLAR RETIRED FAMILY COURT MAGISTRATE CAPE TOWN  SOUTH AFRICA</vt:lpstr>
      <vt:lpstr>PowerPoint Presentation</vt:lpstr>
      <vt:lpstr>How to bring about change</vt:lpstr>
      <vt:lpstr>Opposition to change</vt:lpstr>
      <vt:lpstr>Advocating for change</vt:lpstr>
      <vt:lpstr>Economic savings: Reducing the human and monetary costs  of parental separation </vt:lpstr>
      <vt:lpstr>Ways of bringing about change</vt:lpstr>
      <vt:lpstr>What’s Next for the  Law and Justice  Advisory Board?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Philip Marcus</dc:creator>
  <cp:lastModifiedBy>David Curl</cp:lastModifiedBy>
  <cp:revision>38</cp:revision>
  <dcterms:created xsi:type="dcterms:W3CDTF">2025-07-17T14:42:33Z</dcterms:created>
  <dcterms:modified xsi:type="dcterms:W3CDTF">2025-07-29T23:04:00Z</dcterms:modified>
</cp:coreProperties>
</file>